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Lst>
  <p:notesMasterIdLst>
    <p:notesMasterId r:id="rId17"/>
  </p:notesMasterIdLst>
  <p:sldIdLst>
    <p:sldId id="256" r:id="rId5"/>
    <p:sldId id="257" r:id="rId6"/>
    <p:sldId id="297" r:id="rId7"/>
    <p:sldId id="409" r:id="rId8"/>
    <p:sldId id="407" r:id="rId9"/>
    <p:sldId id="265" r:id="rId10"/>
    <p:sldId id="401" r:id="rId11"/>
    <p:sldId id="276" r:id="rId12"/>
    <p:sldId id="410" r:id="rId13"/>
    <p:sldId id="387" r:id="rId14"/>
    <p:sldId id="394"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6756"/>
    <a:srgbClr val="FFFF99"/>
    <a:srgbClr val="1E5E70"/>
    <a:srgbClr val="14404C"/>
    <a:srgbClr val="FF9900"/>
    <a:srgbClr val="A50021"/>
    <a:srgbClr val="378398"/>
    <a:srgbClr val="579B8E"/>
    <a:srgbClr val="193046"/>
    <a:srgbClr val="456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7FAA7-64CD-4AA1-AD2E-8F04C1E0239A}" v="15" dt="2026-07-06T15:31:34.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p:scale>
          <a:sx n="100" d="100"/>
          <a:sy n="100" d="100"/>
        </p:scale>
        <p:origin x="87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Loewenstein" userId="6c332316-d11a-4e3c-bf84-af1aa23a559d" providerId="ADAL" clId="{10C025A6-7C5F-4904-9FBC-E4F111308A17}"/>
    <pc:docChg chg="undo redo custSel addSld delSld modSld sldOrd modMainMaster modNotesMaster">
      <pc:chgData name="Jenny Loewenstein" userId="6c332316-d11a-4e3c-bf84-af1aa23a559d" providerId="ADAL" clId="{10C025A6-7C5F-4904-9FBC-E4F111308A17}" dt="2026-07-06T15:32:28.697" v="5415" actId="20577"/>
      <pc:docMkLst>
        <pc:docMk/>
      </pc:docMkLst>
      <pc:sldChg chg="addSp delSp modSp mod setBg modClrScheme setClrOvrMap delDesignElem chgLayout modNotes">
        <pc:chgData name="Jenny Loewenstein" userId="6c332316-d11a-4e3c-bf84-af1aa23a559d" providerId="ADAL" clId="{10C025A6-7C5F-4904-9FBC-E4F111308A17}" dt="2026-07-01T18:51:25.991" v="3831"/>
        <pc:sldMkLst>
          <pc:docMk/>
          <pc:sldMk cId="109857222" sldId="256"/>
        </pc:sldMkLst>
        <pc:spChg chg="mod ord">
          <ac:chgData name="Jenny Loewenstein" userId="6c332316-d11a-4e3c-bf84-af1aa23a559d" providerId="ADAL" clId="{10C025A6-7C5F-4904-9FBC-E4F111308A17}" dt="2026-07-01T18:51:25.991" v="3831"/>
          <ac:spMkLst>
            <pc:docMk/>
            <pc:sldMk cId="109857222" sldId="256"/>
            <ac:spMk id="2" creationId="{00000000-0000-0000-0000-000000000000}"/>
          </ac:spMkLst>
        </pc:spChg>
        <pc:spChg chg="mod ord">
          <ac:chgData name="Jenny Loewenstein" userId="6c332316-d11a-4e3c-bf84-af1aa23a559d" providerId="ADAL" clId="{10C025A6-7C5F-4904-9FBC-E4F111308A17}" dt="2026-07-01T18:51:25.991" v="3831"/>
          <ac:spMkLst>
            <pc:docMk/>
            <pc:sldMk cId="109857222" sldId="256"/>
            <ac:spMk id="3" creationId="{00000000-0000-0000-0000-000000000000}"/>
          </ac:spMkLst>
        </pc:spChg>
        <pc:spChg chg="add del mod">
          <ac:chgData name="Jenny Loewenstein" userId="6c332316-d11a-4e3c-bf84-af1aa23a559d" providerId="ADAL" clId="{10C025A6-7C5F-4904-9FBC-E4F111308A17}" dt="2026-07-01T18:51:25.991" v="3831"/>
          <ac:spMkLst>
            <pc:docMk/>
            <pc:sldMk cId="109857222" sldId="256"/>
            <ac:spMk id="11" creationId="{71B2258F-86CA-4D4D-8270-BC05FCDEBFB3}"/>
          </ac:spMkLst>
        </pc:spChg>
        <pc:picChg chg="add mod ord">
          <ac:chgData name="Jenny Loewenstein" userId="6c332316-d11a-4e3c-bf84-af1aa23a559d" providerId="ADAL" clId="{10C025A6-7C5F-4904-9FBC-E4F111308A17}" dt="2026-07-01T18:51:25.991" v="3831"/>
          <ac:picMkLst>
            <pc:docMk/>
            <pc:sldMk cId="109857222" sldId="256"/>
            <ac:picMk id="6" creationId="{FA448F62-805A-5AF8-AE50-356203A1A06D}"/>
          </ac:picMkLst>
        </pc:picChg>
      </pc:sldChg>
      <pc:sldChg chg="addSp delSp modSp mod modNotes">
        <pc:chgData name="Jenny Loewenstein" userId="6c332316-d11a-4e3c-bf84-af1aa23a559d" providerId="ADAL" clId="{10C025A6-7C5F-4904-9FBC-E4F111308A17}" dt="2026-07-06T15:26:32.949" v="5166" actId="20578"/>
        <pc:sldMkLst>
          <pc:docMk/>
          <pc:sldMk cId="4245041443" sldId="257"/>
        </pc:sldMkLst>
        <pc:spChg chg="mod">
          <ac:chgData name="Jenny Loewenstein" userId="6c332316-d11a-4e3c-bf84-af1aa23a559d" providerId="ADAL" clId="{10C025A6-7C5F-4904-9FBC-E4F111308A17}" dt="2026-07-02T14:39:27.991" v="4545" actId="207"/>
          <ac:spMkLst>
            <pc:docMk/>
            <pc:sldMk cId="4245041443" sldId="257"/>
            <ac:spMk id="2" creationId="{14825F8D-A99F-0744-9545-92B9A2F96A2B}"/>
          </ac:spMkLst>
        </pc:spChg>
        <pc:spChg chg="mod">
          <ac:chgData name="Jenny Loewenstein" userId="6c332316-d11a-4e3c-bf84-af1aa23a559d" providerId="ADAL" clId="{10C025A6-7C5F-4904-9FBC-E4F111308A17}" dt="2026-07-06T15:26:32.949" v="5166" actId="20578"/>
          <ac:spMkLst>
            <pc:docMk/>
            <pc:sldMk cId="4245041443" sldId="257"/>
            <ac:spMk id="3" creationId="{409569C0-73FF-D856-9C33-C334119C55B9}"/>
          </ac:spMkLst>
        </pc:spChg>
        <pc:spChg chg="add del mod">
          <ac:chgData name="Jenny Loewenstein" userId="6c332316-d11a-4e3c-bf84-af1aa23a559d" providerId="ADAL" clId="{10C025A6-7C5F-4904-9FBC-E4F111308A17}" dt="2026-07-01T18:51:25.991" v="3831"/>
          <ac:spMkLst>
            <pc:docMk/>
            <pc:sldMk cId="4245041443" sldId="257"/>
            <ac:spMk id="4" creationId="{462CE673-0F78-4837-54D4-A84655E20359}"/>
          </ac:spMkLst>
        </pc:spChg>
        <pc:spChg chg="add del mod">
          <ac:chgData name="Jenny Loewenstein" userId="6c332316-d11a-4e3c-bf84-af1aa23a559d" providerId="ADAL" clId="{10C025A6-7C5F-4904-9FBC-E4F111308A17}" dt="2026-07-01T18:51:25.991" v="3831"/>
          <ac:spMkLst>
            <pc:docMk/>
            <pc:sldMk cId="4245041443" sldId="257"/>
            <ac:spMk id="6" creationId="{BB94225C-837D-1381-05E3-31B86BCB09AB}"/>
          </ac:spMkLst>
        </pc:spChg>
        <pc:spChg chg="add del mod">
          <ac:chgData name="Jenny Loewenstein" userId="6c332316-d11a-4e3c-bf84-af1aa23a559d" providerId="ADAL" clId="{10C025A6-7C5F-4904-9FBC-E4F111308A17}" dt="2026-07-01T18:51:25.991" v="3831"/>
          <ac:spMkLst>
            <pc:docMk/>
            <pc:sldMk cId="4245041443" sldId="257"/>
            <ac:spMk id="7" creationId="{C9701408-10D6-FF76-DE90-27A2E0CBF1D0}"/>
          </ac:spMkLst>
        </pc:spChg>
        <pc:spChg chg="add mod">
          <ac:chgData name="Jenny Loewenstein" userId="6c332316-d11a-4e3c-bf84-af1aa23a559d" providerId="ADAL" clId="{10C025A6-7C5F-4904-9FBC-E4F111308A17}" dt="2026-07-02T14:40:34.879" v="4561" actId="1582"/>
          <ac:spMkLst>
            <pc:docMk/>
            <pc:sldMk cId="4245041443" sldId="257"/>
            <ac:spMk id="9" creationId="{6AEC6C37-9A5A-E855-CBA8-F1120EDC42E1}"/>
          </ac:spMkLst>
        </pc:spChg>
      </pc:sldChg>
      <pc:sldChg chg="addSp delSp modSp del mod setBg modClrScheme delDesignElem chgLayout modNotes">
        <pc:chgData name="Jenny Loewenstein" userId="6c332316-d11a-4e3c-bf84-af1aa23a559d" providerId="ADAL" clId="{10C025A6-7C5F-4904-9FBC-E4F111308A17}" dt="2026-07-06T15:04:30.204" v="4775" actId="2696"/>
        <pc:sldMkLst>
          <pc:docMk/>
          <pc:sldMk cId="1020594287" sldId="258"/>
        </pc:sldMkLst>
      </pc:sldChg>
      <pc:sldChg chg="addSp delSp modSp add mod setBg modNotes">
        <pc:chgData name="Jenny Loewenstein" userId="6c332316-d11a-4e3c-bf84-af1aa23a559d" providerId="ADAL" clId="{10C025A6-7C5F-4904-9FBC-E4F111308A17}" dt="2026-07-02T14:43:07.508" v="4581" actId="207"/>
        <pc:sldMkLst>
          <pc:docMk/>
          <pc:sldMk cId="2224107326" sldId="265"/>
        </pc:sldMkLst>
        <pc:spChg chg="mod">
          <ac:chgData name="Jenny Loewenstein" userId="6c332316-d11a-4e3c-bf84-af1aa23a559d" providerId="ADAL" clId="{10C025A6-7C5F-4904-9FBC-E4F111308A17}" dt="2026-07-01T18:51:25.991" v="3831"/>
          <ac:spMkLst>
            <pc:docMk/>
            <pc:sldMk cId="2224107326" sldId="265"/>
            <ac:spMk id="2" creationId="{903E027A-7104-1C79-9066-4FC9292B257A}"/>
          </ac:spMkLst>
        </pc:spChg>
        <pc:spChg chg="mod">
          <ac:chgData name="Jenny Loewenstein" userId="6c332316-d11a-4e3c-bf84-af1aa23a559d" providerId="ADAL" clId="{10C025A6-7C5F-4904-9FBC-E4F111308A17}" dt="2026-07-01T18:51:25.991" v="3831"/>
          <ac:spMkLst>
            <pc:docMk/>
            <pc:sldMk cId="2224107326" sldId="265"/>
            <ac:spMk id="3" creationId="{0710A814-07C1-2CFE-77AD-AA9A82C2D8C5}"/>
          </ac:spMkLst>
        </pc:spChg>
        <pc:spChg chg="add mod">
          <ac:chgData name="Jenny Loewenstein" userId="6c332316-d11a-4e3c-bf84-af1aa23a559d" providerId="ADAL" clId="{10C025A6-7C5F-4904-9FBC-E4F111308A17}" dt="2026-07-02T14:39:26.244" v="4539" actId="207"/>
          <ac:spMkLst>
            <pc:docMk/>
            <pc:sldMk cId="2224107326" sldId="265"/>
            <ac:spMk id="20" creationId="{60040D20-A248-DEB0-31FD-B8FFE2282BEA}"/>
          </ac:spMkLst>
        </pc:spChg>
        <pc:spChg chg="add mod">
          <ac:chgData name="Jenny Loewenstein" userId="6c332316-d11a-4e3c-bf84-af1aa23a559d" providerId="ADAL" clId="{10C025A6-7C5F-4904-9FBC-E4F111308A17}" dt="2026-07-02T14:43:07.508" v="4581" actId="207"/>
          <ac:spMkLst>
            <pc:docMk/>
            <pc:sldMk cId="2224107326" sldId="265"/>
            <ac:spMk id="21" creationId="{510EE97D-F84B-68B0-23C2-E5F37B0DFE2C}"/>
          </ac:spMkLst>
        </pc:spChg>
        <pc:spChg chg="add del mod">
          <ac:chgData name="Jenny Loewenstein" userId="6c332316-d11a-4e3c-bf84-af1aa23a559d" providerId="ADAL" clId="{10C025A6-7C5F-4904-9FBC-E4F111308A17}" dt="2026-07-02T14:40:10.315" v="4555" actId="207"/>
          <ac:spMkLst>
            <pc:docMk/>
            <pc:sldMk cId="2224107326" sldId="265"/>
            <ac:spMk id="23" creationId="{0D4B09A5-A0D4-9B46-90C2-B7CDFAF577EC}"/>
          </ac:spMkLst>
        </pc:spChg>
        <pc:spChg chg="add del mod">
          <ac:chgData name="Jenny Loewenstein" userId="6c332316-d11a-4e3c-bf84-af1aa23a559d" providerId="ADAL" clId="{10C025A6-7C5F-4904-9FBC-E4F111308A17}" dt="2026-07-02T14:40:12.354" v="4556" actId="207"/>
          <ac:spMkLst>
            <pc:docMk/>
            <pc:sldMk cId="2224107326" sldId="265"/>
            <ac:spMk id="26" creationId="{9C1EF605-5B42-AA0F-985A-C747785D4FE7}"/>
          </ac:spMkLst>
        </pc:spChg>
        <pc:spChg chg="add del mod">
          <ac:chgData name="Jenny Loewenstein" userId="6c332316-d11a-4e3c-bf84-af1aa23a559d" providerId="ADAL" clId="{10C025A6-7C5F-4904-9FBC-E4F111308A17}" dt="2026-07-02T14:40:16.138" v="4559" actId="207"/>
          <ac:spMkLst>
            <pc:docMk/>
            <pc:sldMk cId="2224107326" sldId="265"/>
            <ac:spMk id="28" creationId="{18637288-CC15-29D8-C7DA-34027B24F66A}"/>
          </ac:spMkLst>
        </pc:spChg>
        <pc:spChg chg="add del mod">
          <ac:chgData name="Jenny Loewenstein" userId="6c332316-d11a-4e3c-bf84-af1aa23a559d" providerId="ADAL" clId="{10C025A6-7C5F-4904-9FBC-E4F111308A17}" dt="2026-07-02T14:40:18.571" v="4560" actId="207"/>
          <ac:spMkLst>
            <pc:docMk/>
            <pc:sldMk cId="2224107326" sldId="265"/>
            <ac:spMk id="30" creationId="{80EF602B-38A8-0BF6-4B37-22B799A03FF6}"/>
          </ac:spMkLst>
        </pc:spChg>
        <pc:spChg chg="mod">
          <ac:chgData name="Jenny Loewenstein" userId="6c332316-d11a-4e3c-bf84-af1aa23a559d" providerId="ADAL" clId="{10C025A6-7C5F-4904-9FBC-E4F111308A17}" dt="2026-07-01T18:51:25.991" v="3831"/>
          <ac:spMkLst>
            <pc:docMk/>
            <pc:sldMk cId="2224107326" sldId="265"/>
            <ac:spMk id="32" creationId="{2E90B8DD-A1BD-3786-1F89-64E13044A944}"/>
          </ac:spMkLst>
        </pc:spChg>
        <pc:spChg chg="add mod">
          <ac:chgData name="Jenny Loewenstein" userId="6c332316-d11a-4e3c-bf84-af1aa23a559d" providerId="ADAL" clId="{10C025A6-7C5F-4904-9FBC-E4F111308A17}" dt="2026-07-02T14:39:25.989" v="4538" actId="207"/>
          <ac:spMkLst>
            <pc:docMk/>
            <pc:sldMk cId="2224107326" sldId="265"/>
            <ac:spMk id="33" creationId="{D07A71E1-528A-82C1-F672-48A5834050FE}"/>
          </ac:spMkLst>
        </pc:spChg>
      </pc:sldChg>
      <pc:sldChg chg="addSp delSp modSp add mod ord setBg modNotes modNotesTx">
        <pc:chgData name="Jenny Loewenstein" userId="6c332316-d11a-4e3c-bf84-af1aa23a559d" providerId="ADAL" clId="{10C025A6-7C5F-4904-9FBC-E4F111308A17}" dt="2026-07-06T15:31:54.159" v="5414" actId="20577"/>
        <pc:sldMkLst>
          <pc:docMk/>
          <pc:sldMk cId="2234149749" sldId="276"/>
        </pc:sldMkLst>
        <pc:spChg chg="mod">
          <ac:chgData name="Jenny Loewenstein" userId="6c332316-d11a-4e3c-bf84-af1aa23a559d" providerId="ADAL" clId="{10C025A6-7C5F-4904-9FBC-E4F111308A17}" dt="2026-07-01T18:51:25.924" v="3830" actId="27636"/>
          <ac:spMkLst>
            <pc:docMk/>
            <pc:sldMk cId="2234149749" sldId="276"/>
            <ac:spMk id="2" creationId="{B3AFFD41-19C6-795C-159A-F04D93674489}"/>
          </ac:spMkLst>
        </pc:spChg>
        <pc:spChg chg="mod">
          <ac:chgData name="Jenny Loewenstein" userId="6c332316-d11a-4e3c-bf84-af1aa23a559d" providerId="ADAL" clId="{10C025A6-7C5F-4904-9FBC-E4F111308A17}" dt="2026-07-01T18:51:25.991" v="3831"/>
          <ac:spMkLst>
            <pc:docMk/>
            <pc:sldMk cId="2234149749" sldId="276"/>
            <ac:spMk id="6" creationId="{18200175-C142-26D8-6294-6B569D2D22CC}"/>
          </ac:spMkLst>
        </pc:spChg>
        <pc:spChg chg="mod ord topLvl">
          <ac:chgData name="Jenny Loewenstein" userId="6c332316-d11a-4e3c-bf84-af1aa23a559d" providerId="ADAL" clId="{10C025A6-7C5F-4904-9FBC-E4F111308A17}" dt="2026-07-02T16:36:11.062" v="4586" actId="14826"/>
          <ac:spMkLst>
            <pc:docMk/>
            <pc:sldMk cId="2234149749" sldId="276"/>
            <ac:spMk id="10" creationId="{94FF5C05-C350-46D4-A799-6A9CAFB18406}"/>
          </ac:spMkLst>
        </pc:spChg>
        <pc:spChg chg="mod topLvl">
          <ac:chgData name="Jenny Loewenstein" userId="6c332316-d11a-4e3c-bf84-af1aa23a559d" providerId="ADAL" clId="{10C025A6-7C5F-4904-9FBC-E4F111308A17}" dt="2026-07-02T14:36:50.760" v="4510" actId="207"/>
          <ac:spMkLst>
            <pc:docMk/>
            <pc:sldMk cId="2234149749" sldId="276"/>
            <ac:spMk id="12" creationId="{22127521-F2C5-EA39-82F3-B8DDE4989D15}"/>
          </ac:spMkLst>
        </pc:spChg>
        <pc:spChg chg="mod topLvl">
          <ac:chgData name="Jenny Loewenstein" userId="6c332316-d11a-4e3c-bf84-af1aa23a559d" providerId="ADAL" clId="{10C025A6-7C5F-4904-9FBC-E4F111308A17}" dt="2026-07-02T16:36:11.062" v="4586" actId="14826"/>
          <ac:spMkLst>
            <pc:docMk/>
            <pc:sldMk cId="2234149749" sldId="276"/>
            <ac:spMk id="15" creationId="{D679C43E-D846-9B4E-B653-00A4DC7C3076}"/>
          </ac:spMkLst>
        </pc:spChg>
        <pc:spChg chg="mod topLvl">
          <ac:chgData name="Jenny Loewenstein" userId="6c332316-d11a-4e3c-bf84-af1aa23a559d" providerId="ADAL" clId="{10C025A6-7C5F-4904-9FBC-E4F111308A17}" dt="2026-07-02T16:36:11.062" v="4586" actId="14826"/>
          <ac:spMkLst>
            <pc:docMk/>
            <pc:sldMk cId="2234149749" sldId="276"/>
            <ac:spMk id="18" creationId="{0B9E075D-266A-F537-4546-F4E9E7252E32}"/>
          </ac:spMkLst>
        </pc:spChg>
        <pc:spChg chg="mod topLvl">
          <ac:chgData name="Jenny Loewenstein" userId="6c332316-d11a-4e3c-bf84-af1aa23a559d" providerId="ADAL" clId="{10C025A6-7C5F-4904-9FBC-E4F111308A17}" dt="2026-07-02T16:36:11.062" v="4586" actId="14826"/>
          <ac:spMkLst>
            <pc:docMk/>
            <pc:sldMk cId="2234149749" sldId="276"/>
            <ac:spMk id="19" creationId="{B749F25E-D0DB-42D8-6B7D-FCACF5CE6E0C}"/>
          </ac:spMkLst>
        </pc:spChg>
        <pc:spChg chg="mod topLvl">
          <ac:chgData name="Jenny Loewenstein" userId="6c332316-d11a-4e3c-bf84-af1aa23a559d" providerId="ADAL" clId="{10C025A6-7C5F-4904-9FBC-E4F111308A17}" dt="2026-07-02T16:36:11.062" v="4586" actId="14826"/>
          <ac:spMkLst>
            <pc:docMk/>
            <pc:sldMk cId="2234149749" sldId="276"/>
            <ac:spMk id="20" creationId="{ED1F9A47-C694-9029-CADD-38A9D71B4AF3}"/>
          </ac:spMkLst>
        </pc:spChg>
        <pc:spChg chg="mod topLvl">
          <ac:chgData name="Jenny Loewenstein" userId="6c332316-d11a-4e3c-bf84-af1aa23a559d" providerId="ADAL" clId="{10C025A6-7C5F-4904-9FBC-E4F111308A17}" dt="2026-07-02T16:36:11.062" v="4586" actId="14826"/>
          <ac:spMkLst>
            <pc:docMk/>
            <pc:sldMk cId="2234149749" sldId="276"/>
            <ac:spMk id="21" creationId="{99E1A9C8-FD78-6612-9F08-C435BEBFD019}"/>
          </ac:spMkLst>
        </pc:spChg>
        <pc:spChg chg="mod topLvl">
          <ac:chgData name="Jenny Loewenstein" userId="6c332316-d11a-4e3c-bf84-af1aa23a559d" providerId="ADAL" clId="{10C025A6-7C5F-4904-9FBC-E4F111308A17}" dt="2026-07-02T16:36:11.062" v="4586" actId="14826"/>
          <ac:spMkLst>
            <pc:docMk/>
            <pc:sldMk cId="2234149749" sldId="276"/>
            <ac:spMk id="23" creationId="{F6989731-1CCD-1042-DC7E-EED5662A5F4B}"/>
          </ac:spMkLst>
        </pc:spChg>
        <pc:spChg chg="mod ord topLvl">
          <ac:chgData name="Jenny Loewenstein" userId="6c332316-d11a-4e3c-bf84-af1aa23a559d" providerId="ADAL" clId="{10C025A6-7C5F-4904-9FBC-E4F111308A17}" dt="2026-07-01T19:03:29.542" v="4302" actId="166"/>
          <ac:spMkLst>
            <pc:docMk/>
            <pc:sldMk cId="2234149749" sldId="276"/>
            <ac:spMk id="25" creationId="{BE099261-130F-6CC1-DCB1-912E5F296252}"/>
          </ac:spMkLst>
        </pc:spChg>
        <pc:spChg chg="add mod">
          <ac:chgData name="Jenny Loewenstein" userId="6c332316-d11a-4e3c-bf84-af1aa23a559d" providerId="ADAL" clId="{10C025A6-7C5F-4904-9FBC-E4F111308A17}" dt="2026-07-02T16:36:11.062" v="4586" actId="14826"/>
          <ac:spMkLst>
            <pc:docMk/>
            <pc:sldMk cId="2234149749" sldId="276"/>
            <ac:spMk id="46" creationId="{23879159-104F-6544-CE00-7D22CB34528D}"/>
          </ac:spMkLst>
        </pc:spChg>
        <pc:spChg chg="add mod">
          <ac:chgData name="Jenny Loewenstein" userId="6c332316-d11a-4e3c-bf84-af1aa23a559d" providerId="ADAL" clId="{10C025A6-7C5F-4904-9FBC-E4F111308A17}" dt="2026-07-02T16:36:11.062" v="4586" actId="14826"/>
          <ac:spMkLst>
            <pc:docMk/>
            <pc:sldMk cId="2234149749" sldId="276"/>
            <ac:spMk id="55" creationId="{8DB5CCA1-B8BB-C74B-6941-B2FECBBAA699}"/>
          </ac:spMkLst>
        </pc:spChg>
        <pc:spChg chg="add mod">
          <ac:chgData name="Jenny Loewenstein" userId="6c332316-d11a-4e3c-bf84-af1aa23a559d" providerId="ADAL" clId="{10C025A6-7C5F-4904-9FBC-E4F111308A17}" dt="2026-07-01T19:04:07.739" v="4318" actId="164"/>
          <ac:spMkLst>
            <pc:docMk/>
            <pc:sldMk cId="2234149749" sldId="276"/>
            <ac:spMk id="57" creationId="{CB6E94EE-670E-57AF-7B3C-F21D1DE136C1}"/>
          </ac:spMkLst>
        </pc:spChg>
        <pc:spChg chg="add mod">
          <ac:chgData name="Jenny Loewenstein" userId="6c332316-d11a-4e3c-bf84-af1aa23a559d" providerId="ADAL" clId="{10C025A6-7C5F-4904-9FBC-E4F111308A17}" dt="2026-07-02T16:36:11.062" v="4586" actId="14826"/>
          <ac:spMkLst>
            <pc:docMk/>
            <pc:sldMk cId="2234149749" sldId="276"/>
            <ac:spMk id="63" creationId="{84D4E797-B1F1-98E2-BBE9-88AEFE806B01}"/>
          </ac:spMkLst>
        </pc:spChg>
        <pc:picChg chg="add mod ord">
          <ac:chgData name="Jenny Loewenstein" userId="6c332316-d11a-4e3c-bf84-af1aa23a559d" providerId="ADAL" clId="{10C025A6-7C5F-4904-9FBC-E4F111308A17}" dt="2026-07-01T18:55:38.993" v="3897" actId="164"/>
          <ac:picMkLst>
            <pc:docMk/>
            <pc:sldMk cId="2234149749" sldId="276"/>
            <ac:picMk id="27" creationId="{300D6893-DE42-099B-F215-7102C98DF69D}"/>
          </ac:picMkLst>
        </pc:picChg>
        <pc:picChg chg="add mod">
          <ac:chgData name="Jenny Loewenstein" userId="6c332316-d11a-4e3c-bf84-af1aa23a559d" providerId="ADAL" clId="{10C025A6-7C5F-4904-9FBC-E4F111308A17}" dt="2026-07-01T18:55:38.993" v="3897" actId="164"/>
          <ac:picMkLst>
            <pc:docMk/>
            <pc:sldMk cId="2234149749" sldId="276"/>
            <ac:picMk id="34" creationId="{DF541646-1960-E600-CFE6-2340F3611095}"/>
          </ac:picMkLst>
        </pc:picChg>
        <pc:picChg chg="add mod">
          <ac:chgData name="Jenny Loewenstein" userId="6c332316-d11a-4e3c-bf84-af1aa23a559d" providerId="ADAL" clId="{10C025A6-7C5F-4904-9FBC-E4F111308A17}" dt="2026-07-01T18:55:38.993" v="3897" actId="164"/>
          <ac:picMkLst>
            <pc:docMk/>
            <pc:sldMk cId="2234149749" sldId="276"/>
            <ac:picMk id="36" creationId="{C65F01AE-F44C-F60C-7ECE-D9E97E38C42B}"/>
          </ac:picMkLst>
        </pc:picChg>
        <pc:picChg chg="add mod">
          <ac:chgData name="Jenny Loewenstein" userId="6c332316-d11a-4e3c-bf84-af1aa23a559d" providerId="ADAL" clId="{10C025A6-7C5F-4904-9FBC-E4F111308A17}" dt="2026-07-01T18:55:38.993" v="3897" actId="164"/>
          <ac:picMkLst>
            <pc:docMk/>
            <pc:sldMk cId="2234149749" sldId="276"/>
            <ac:picMk id="42" creationId="{313FBC3B-A37E-27BA-C879-91EF19225154}"/>
          </ac:picMkLst>
        </pc:picChg>
        <pc:picChg chg="add mod">
          <ac:chgData name="Jenny Loewenstein" userId="6c332316-d11a-4e3c-bf84-af1aa23a559d" providerId="ADAL" clId="{10C025A6-7C5F-4904-9FBC-E4F111308A17}" dt="2026-07-01T19:03:24.440" v="4301" actId="207"/>
          <ac:picMkLst>
            <pc:docMk/>
            <pc:sldMk cId="2234149749" sldId="276"/>
            <ac:picMk id="61" creationId="{AAEB250C-A6F1-02A8-684A-82914A12D590}"/>
          </ac:picMkLst>
        </pc:picChg>
      </pc:sldChg>
      <pc:sldChg chg="modSp mod modNotes modNotesTx">
        <pc:chgData name="Jenny Loewenstein" userId="6c332316-d11a-4e3c-bf84-af1aa23a559d" providerId="ADAL" clId="{10C025A6-7C5F-4904-9FBC-E4F111308A17}" dt="2026-07-06T15:32:28.697" v="5415" actId="20577"/>
        <pc:sldMkLst>
          <pc:docMk/>
          <pc:sldMk cId="1667613745" sldId="277"/>
        </pc:sldMkLst>
        <pc:spChg chg="mod">
          <ac:chgData name="Jenny Loewenstein" userId="6c332316-d11a-4e3c-bf84-af1aa23a559d" providerId="ADAL" clId="{10C025A6-7C5F-4904-9FBC-E4F111308A17}" dt="2026-07-01T18:51:25.991" v="3831"/>
          <ac:spMkLst>
            <pc:docMk/>
            <pc:sldMk cId="1667613745" sldId="277"/>
            <ac:spMk id="2" creationId="{A8AB2B6B-F40A-E12F-FA75-6F7FC762CD66}"/>
          </ac:spMkLst>
        </pc:spChg>
        <pc:spChg chg="mod">
          <ac:chgData name="Jenny Loewenstein" userId="6c332316-d11a-4e3c-bf84-af1aa23a559d" providerId="ADAL" clId="{10C025A6-7C5F-4904-9FBC-E4F111308A17}" dt="2026-07-01T18:51:25.991" v="3831"/>
          <ac:spMkLst>
            <pc:docMk/>
            <pc:sldMk cId="1667613745" sldId="277"/>
            <ac:spMk id="5" creationId="{753E0E80-E788-477B-BC7F-C91D23A1DD31}"/>
          </ac:spMkLst>
        </pc:spChg>
        <pc:spChg chg="mod">
          <ac:chgData name="Jenny Loewenstein" userId="6c332316-d11a-4e3c-bf84-af1aa23a559d" providerId="ADAL" clId="{10C025A6-7C5F-4904-9FBC-E4F111308A17}" dt="2026-07-01T18:51:25.991" v="3831"/>
          <ac:spMkLst>
            <pc:docMk/>
            <pc:sldMk cId="1667613745" sldId="277"/>
            <ac:spMk id="6" creationId="{28807BDD-56DE-C70F-0C76-D764CAE1C047}"/>
          </ac:spMkLst>
        </pc:spChg>
        <pc:spChg chg="mod">
          <ac:chgData name="Jenny Loewenstein" userId="6c332316-d11a-4e3c-bf84-af1aa23a559d" providerId="ADAL" clId="{10C025A6-7C5F-4904-9FBC-E4F111308A17}" dt="2026-07-01T18:51:25.991" v="3831"/>
          <ac:spMkLst>
            <pc:docMk/>
            <pc:sldMk cId="1667613745" sldId="277"/>
            <ac:spMk id="7" creationId="{94ABA67A-DFBB-91D6-33D9-C1F68CEAE64B}"/>
          </ac:spMkLst>
        </pc:spChg>
        <pc:spChg chg="mod">
          <ac:chgData name="Jenny Loewenstein" userId="6c332316-d11a-4e3c-bf84-af1aa23a559d" providerId="ADAL" clId="{10C025A6-7C5F-4904-9FBC-E4F111308A17}" dt="2026-07-01T18:51:25.991" v="3831"/>
          <ac:spMkLst>
            <pc:docMk/>
            <pc:sldMk cId="1667613745" sldId="277"/>
            <ac:spMk id="8" creationId="{D4C5D921-65E9-88A6-E533-C21D70D4557D}"/>
          </ac:spMkLst>
        </pc:spChg>
        <pc:spChg chg="mod">
          <ac:chgData name="Jenny Loewenstein" userId="6c332316-d11a-4e3c-bf84-af1aa23a559d" providerId="ADAL" clId="{10C025A6-7C5F-4904-9FBC-E4F111308A17}" dt="2026-07-01T18:51:25.991" v="3831"/>
          <ac:spMkLst>
            <pc:docMk/>
            <pc:sldMk cId="1667613745" sldId="277"/>
            <ac:spMk id="9" creationId="{725DCF0E-C7BE-BFDE-DAA8-DCDCE0BE3B34}"/>
          </ac:spMkLst>
        </pc:spChg>
        <pc:grpChg chg="mod">
          <ac:chgData name="Jenny Loewenstein" userId="6c332316-d11a-4e3c-bf84-af1aa23a559d" providerId="ADAL" clId="{10C025A6-7C5F-4904-9FBC-E4F111308A17}" dt="2026-07-01T18:51:25.991" v="3831"/>
          <ac:grpSpMkLst>
            <pc:docMk/>
            <pc:sldMk cId="1667613745" sldId="277"/>
            <ac:grpSpMk id="4" creationId="{505737FB-11AD-1783-B0C7-F2CAFFC0B1D2}"/>
          </ac:grpSpMkLst>
        </pc:grpChg>
        <pc:picChg chg="mod">
          <ac:chgData name="Jenny Loewenstein" userId="6c332316-d11a-4e3c-bf84-af1aa23a559d" providerId="ADAL" clId="{10C025A6-7C5F-4904-9FBC-E4F111308A17}" dt="2026-07-01T18:51:25.991" v="3831"/>
          <ac:picMkLst>
            <pc:docMk/>
            <pc:sldMk cId="1667613745" sldId="277"/>
            <ac:picMk id="3" creationId="{00AAEF68-3855-93BB-53A9-069C2A8E737E}"/>
          </ac:picMkLst>
        </pc:picChg>
      </pc:sldChg>
      <pc:sldChg chg="modSp mod modNotes">
        <pc:chgData name="Jenny Loewenstein" userId="6c332316-d11a-4e3c-bf84-af1aa23a559d" providerId="ADAL" clId="{10C025A6-7C5F-4904-9FBC-E4F111308A17}" dt="2026-07-02T14:39:27.429" v="4543" actId="207"/>
        <pc:sldMkLst>
          <pc:docMk/>
          <pc:sldMk cId="1159414911" sldId="297"/>
        </pc:sldMkLst>
        <pc:spChg chg="mod">
          <ac:chgData name="Jenny Loewenstein" userId="6c332316-d11a-4e3c-bf84-af1aa23a559d" providerId="ADAL" clId="{10C025A6-7C5F-4904-9FBC-E4F111308A17}" dt="2026-07-02T14:39:27.148" v="4542" actId="207"/>
          <ac:spMkLst>
            <pc:docMk/>
            <pc:sldMk cId="1159414911" sldId="297"/>
            <ac:spMk id="2" creationId="{9F7F8FB8-E17A-8C5B-C2B6-6687052BA6E0}"/>
          </ac:spMkLst>
        </pc:spChg>
        <pc:spChg chg="mod">
          <ac:chgData name="Jenny Loewenstein" userId="6c332316-d11a-4e3c-bf84-af1aa23a559d" providerId="ADAL" clId="{10C025A6-7C5F-4904-9FBC-E4F111308A17}" dt="2026-07-01T18:51:25.991" v="3831"/>
          <ac:spMkLst>
            <pc:docMk/>
            <pc:sldMk cId="1159414911" sldId="297"/>
            <ac:spMk id="3" creationId="{7F4EB20F-3C60-12B1-7D17-6194A57B4D81}"/>
          </ac:spMkLst>
        </pc:spChg>
        <pc:spChg chg="mod">
          <ac:chgData name="Jenny Loewenstein" userId="6c332316-d11a-4e3c-bf84-af1aa23a559d" providerId="ADAL" clId="{10C025A6-7C5F-4904-9FBC-E4F111308A17}" dt="2026-07-02T14:39:27.429" v="4543" actId="207"/>
          <ac:spMkLst>
            <pc:docMk/>
            <pc:sldMk cId="1159414911" sldId="297"/>
            <ac:spMk id="4" creationId="{22A0C852-F1EF-B75D-3146-0D5070CE726F}"/>
          </ac:spMkLst>
        </pc:spChg>
        <pc:spChg chg="mod">
          <ac:chgData name="Jenny Loewenstein" userId="6c332316-d11a-4e3c-bf84-af1aa23a559d" providerId="ADAL" clId="{10C025A6-7C5F-4904-9FBC-E4F111308A17}" dt="2026-07-01T18:51:25.991" v="3831"/>
          <ac:spMkLst>
            <pc:docMk/>
            <pc:sldMk cId="1159414911" sldId="297"/>
            <ac:spMk id="5" creationId="{7D35FA35-D517-C1B3-EFE9-196CBB6B46CD}"/>
          </ac:spMkLst>
        </pc:spChg>
        <pc:spChg chg="mod">
          <ac:chgData name="Jenny Loewenstein" userId="6c332316-d11a-4e3c-bf84-af1aa23a559d" providerId="ADAL" clId="{10C025A6-7C5F-4904-9FBC-E4F111308A17}" dt="2026-07-01T18:51:25.991" v="3831"/>
          <ac:spMkLst>
            <pc:docMk/>
            <pc:sldMk cId="1159414911" sldId="297"/>
            <ac:spMk id="6" creationId="{91A9A5F2-7593-CCAC-059A-973F3077F6CB}"/>
          </ac:spMkLst>
        </pc:spChg>
        <pc:picChg chg="mod">
          <ac:chgData name="Jenny Loewenstein" userId="6c332316-d11a-4e3c-bf84-af1aa23a559d" providerId="ADAL" clId="{10C025A6-7C5F-4904-9FBC-E4F111308A17}" dt="2026-07-01T18:51:25.991" v="3831"/>
          <ac:picMkLst>
            <pc:docMk/>
            <pc:sldMk cId="1159414911" sldId="297"/>
            <ac:picMk id="7" creationId="{0ADF24C9-6681-B258-9D8A-8C1C95FADE24}"/>
          </ac:picMkLst>
        </pc:picChg>
      </pc:sldChg>
      <pc:sldChg chg="addSp modSp mod ord setBg modNotes">
        <pc:chgData name="Jenny Loewenstein" userId="6c332316-d11a-4e3c-bf84-af1aa23a559d" providerId="ADAL" clId="{10C025A6-7C5F-4904-9FBC-E4F111308A17}" dt="2026-07-01T19:07:53.885" v="4381" actId="1076"/>
        <pc:sldMkLst>
          <pc:docMk/>
          <pc:sldMk cId="3031544798" sldId="387"/>
        </pc:sldMkLst>
        <pc:spChg chg="mod">
          <ac:chgData name="Jenny Loewenstein" userId="6c332316-d11a-4e3c-bf84-af1aa23a559d" providerId="ADAL" clId="{10C025A6-7C5F-4904-9FBC-E4F111308A17}" dt="2026-07-01T19:07:52.893" v="4380" actId="404"/>
          <ac:spMkLst>
            <pc:docMk/>
            <pc:sldMk cId="3031544798" sldId="387"/>
            <ac:spMk id="2" creationId="{B674D548-3D94-2DAB-C87F-51954E983F19}"/>
          </ac:spMkLst>
        </pc:spChg>
        <pc:spChg chg="mod">
          <ac:chgData name="Jenny Loewenstein" userId="6c332316-d11a-4e3c-bf84-af1aa23a559d" providerId="ADAL" clId="{10C025A6-7C5F-4904-9FBC-E4F111308A17}" dt="2026-07-01T19:05:59.703" v="4370" actId="313"/>
          <ac:spMkLst>
            <pc:docMk/>
            <pc:sldMk cId="3031544798" sldId="387"/>
            <ac:spMk id="3" creationId="{FCF0B832-8C79-26AB-35B0-42A463183F42}"/>
          </ac:spMkLst>
        </pc:spChg>
        <pc:spChg chg="mod">
          <ac:chgData name="Jenny Loewenstein" userId="6c332316-d11a-4e3c-bf84-af1aa23a559d" providerId="ADAL" clId="{10C025A6-7C5F-4904-9FBC-E4F111308A17}" dt="2026-07-01T18:51:25.991" v="3831"/>
          <ac:spMkLst>
            <pc:docMk/>
            <pc:sldMk cId="3031544798" sldId="387"/>
            <ac:spMk id="4" creationId="{ABCE747C-6043-9EC2-1021-AC40A3760E40}"/>
          </ac:spMkLst>
        </pc:spChg>
        <pc:spChg chg="mod">
          <ac:chgData name="Jenny Loewenstein" userId="6c332316-d11a-4e3c-bf84-af1aa23a559d" providerId="ADAL" clId="{10C025A6-7C5F-4904-9FBC-E4F111308A17}" dt="2026-07-01T18:51:25.991" v="3831"/>
          <ac:spMkLst>
            <pc:docMk/>
            <pc:sldMk cId="3031544798" sldId="387"/>
            <ac:spMk id="5" creationId="{B889BFB0-AA0E-DED2-45BF-7AEC71E02FA4}"/>
          </ac:spMkLst>
        </pc:spChg>
        <pc:spChg chg="mod">
          <ac:chgData name="Jenny Loewenstein" userId="6c332316-d11a-4e3c-bf84-af1aa23a559d" providerId="ADAL" clId="{10C025A6-7C5F-4904-9FBC-E4F111308A17}" dt="2026-07-01T18:51:25.991" v="3831"/>
          <ac:spMkLst>
            <pc:docMk/>
            <pc:sldMk cId="3031544798" sldId="387"/>
            <ac:spMk id="6" creationId="{FB90F271-D651-7A30-70A8-76002F49CE34}"/>
          </ac:spMkLst>
        </pc:spChg>
        <pc:picChg chg="add mod ord">
          <ac:chgData name="Jenny Loewenstein" userId="6c332316-d11a-4e3c-bf84-af1aa23a559d" providerId="ADAL" clId="{10C025A6-7C5F-4904-9FBC-E4F111308A17}" dt="2026-07-01T19:07:53.885" v="4381" actId="1076"/>
          <ac:picMkLst>
            <pc:docMk/>
            <pc:sldMk cId="3031544798" sldId="387"/>
            <ac:picMk id="8" creationId="{D073668B-A70D-89D6-E603-E0D5ADC905DB}"/>
          </ac:picMkLst>
        </pc:picChg>
      </pc:sldChg>
      <pc:sldChg chg="modSp mod ord">
        <pc:chgData name="Jenny Loewenstein" userId="6c332316-d11a-4e3c-bf84-af1aa23a559d" providerId="ADAL" clId="{10C025A6-7C5F-4904-9FBC-E4F111308A17}" dt="2026-07-02T18:18:56.529" v="4679"/>
        <pc:sldMkLst>
          <pc:docMk/>
          <pc:sldMk cId="607847976" sldId="394"/>
        </pc:sldMkLst>
        <pc:spChg chg="mod">
          <ac:chgData name="Jenny Loewenstein" userId="6c332316-d11a-4e3c-bf84-af1aa23a559d" providerId="ADAL" clId="{10C025A6-7C5F-4904-9FBC-E4F111308A17}" dt="2026-07-01T18:51:25.991" v="3831"/>
          <ac:spMkLst>
            <pc:docMk/>
            <pc:sldMk cId="607847976" sldId="394"/>
            <ac:spMk id="2" creationId="{94520F4C-D35B-A42C-2174-855A86CB3CE9}"/>
          </ac:spMkLst>
        </pc:spChg>
        <pc:spChg chg="mod">
          <ac:chgData name="Jenny Loewenstein" userId="6c332316-d11a-4e3c-bf84-af1aa23a559d" providerId="ADAL" clId="{10C025A6-7C5F-4904-9FBC-E4F111308A17}" dt="2026-07-01T18:51:25.991" v="3831"/>
          <ac:spMkLst>
            <pc:docMk/>
            <pc:sldMk cId="607847976" sldId="394"/>
            <ac:spMk id="3" creationId="{BD85C470-22DE-660D-13F5-40D68CDCD2B9}"/>
          </ac:spMkLst>
        </pc:spChg>
        <pc:spChg chg="mod">
          <ac:chgData name="Jenny Loewenstein" userId="6c332316-d11a-4e3c-bf84-af1aa23a559d" providerId="ADAL" clId="{10C025A6-7C5F-4904-9FBC-E4F111308A17}" dt="2026-07-01T18:51:25.991" v="3831"/>
          <ac:spMkLst>
            <pc:docMk/>
            <pc:sldMk cId="607847976" sldId="394"/>
            <ac:spMk id="5" creationId="{B9B7DF0B-1B12-C2BA-9B1B-16101C26BF60}"/>
          </ac:spMkLst>
        </pc:spChg>
        <pc:spChg chg="mod">
          <ac:chgData name="Jenny Loewenstein" userId="6c332316-d11a-4e3c-bf84-af1aa23a559d" providerId="ADAL" clId="{10C025A6-7C5F-4904-9FBC-E4F111308A17}" dt="2026-07-01T18:51:25.991" v="3831"/>
          <ac:spMkLst>
            <pc:docMk/>
            <pc:sldMk cId="607847976" sldId="394"/>
            <ac:spMk id="6" creationId="{53652D3F-70A3-C266-07C4-FF92E1B28FD2}"/>
          </ac:spMkLst>
        </pc:spChg>
        <pc:picChg chg="mod">
          <ac:chgData name="Jenny Loewenstein" userId="6c332316-d11a-4e3c-bf84-af1aa23a559d" providerId="ADAL" clId="{10C025A6-7C5F-4904-9FBC-E4F111308A17}" dt="2026-07-01T19:09:59.854" v="4481" actId="29295"/>
          <ac:picMkLst>
            <pc:docMk/>
            <pc:sldMk cId="607847976" sldId="394"/>
            <ac:picMk id="4" creationId="{2CDDD796-4D1D-A75D-900D-105A811403C3}"/>
          </ac:picMkLst>
        </pc:picChg>
      </pc:sldChg>
      <pc:sldChg chg="addSp delSp modSp add mod modNotes modNotesTx">
        <pc:chgData name="Jenny Loewenstein" userId="6c332316-d11a-4e3c-bf84-af1aa23a559d" providerId="ADAL" clId="{10C025A6-7C5F-4904-9FBC-E4F111308A17}" dt="2026-07-02T14:41:45.805" v="4580" actId="1076"/>
        <pc:sldMkLst>
          <pc:docMk/>
          <pc:sldMk cId="3680508512" sldId="401"/>
        </pc:sldMkLst>
        <pc:spChg chg="mod ord">
          <ac:chgData name="Jenny Loewenstein" userId="6c332316-d11a-4e3c-bf84-af1aa23a559d" providerId="ADAL" clId="{10C025A6-7C5F-4904-9FBC-E4F111308A17}" dt="2026-07-01T18:51:25.991" v="3831"/>
          <ac:spMkLst>
            <pc:docMk/>
            <pc:sldMk cId="3680508512" sldId="401"/>
            <ac:spMk id="2" creationId="{4F93BE66-8C3B-D7B4-E158-1BCB82DF98E6}"/>
          </ac:spMkLst>
        </pc:spChg>
        <pc:spChg chg="add mod topLvl">
          <ac:chgData name="Jenny Loewenstein" userId="6c332316-d11a-4e3c-bf84-af1aa23a559d" providerId="ADAL" clId="{10C025A6-7C5F-4904-9FBC-E4F111308A17}" dt="2026-07-02T14:35:40.025" v="4492" actId="165"/>
          <ac:spMkLst>
            <pc:docMk/>
            <pc:sldMk cId="3680508512" sldId="401"/>
            <ac:spMk id="12" creationId="{0435C1A2-D06C-B0D1-3C69-828728FE1C9B}"/>
          </ac:spMkLst>
        </pc:spChg>
        <pc:spChg chg="add mod topLvl">
          <ac:chgData name="Jenny Loewenstein" userId="6c332316-d11a-4e3c-bf84-af1aa23a559d" providerId="ADAL" clId="{10C025A6-7C5F-4904-9FBC-E4F111308A17}" dt="2026-07-02T14:41:45.805" v="4580" actId="1076"/>
          <ac:spMkLst>
            <pc:docMk/>
            <pc:sldMk cId="3680508512" sldId="401"/>
            <ac:spMk id="15" creationId="{DAED9A03-DFCD-2ABA-60EC-5859CBDE1D65}"/>
          </ac:spMkLst>
        </pc:spChg>
        <pc:spChg chg="add mod topLvl">
          <ac:chgData name="Jenny Loewenstein" userId="6c332316-d11a-4e3c-bf84-af1aa23a559d" providerId="ADAL" clId="{10C025A6-7C5F-4904-9FBC-E4F111308A17}" dt="2026-07-02T14:41:41.693" v="4579" actId="1076"/>
          <ac:spMkLst>
            <pc:docMk/>
            <pc:sldMk cId="3680508512" sldId="401"/>
            <ac:spMk id="17" creationId="{6922D36A-09E0-4481-411F-A127D51D4330}"/>
          </ac:spMkLst>
        </pc:spChg>
        <pc:spChg chg="mod">
          <ac:chgData name="Jenny Loewenstein" userId="6c332316-d11a-4e3c-bf84-af1aa23a559d" providerId="ADAL" clId="{10C025A6-7C5F-4904-9FBC-E4F111308A17}" dt="2026-07-02T14:40:50.800" v="4568" actId="1076"/>
          <ac:spMkLst>
            <pc:docMk/>
            <pc:sldMk cId="3680508512" sldId="401"/>
            <ac:spMk id="20" creationId="{88053A26-BE12-A565-98A6-905C0C336394}"/>
          </ac:spMkLst>
        </pc:spChg>
        <pc:spChg chg="add del mod">
          <ac:chgData name="Jenny Loewenstein" userId="6c332316-d11a-4e3c-bf84-af1aa23a559d" providerId="ADAL" clId="{10C025A6-7C5F-4904-9FBC-E4F111308A17}" dt="2026-07-02T14:41:32.903" v="4576" actId="1076"/>
          <ac:spMkLst>
            <pc:docMk/>
            <pc:sldMk cId="3680508512" sldId="401"/>
            <ac:spMk id="22" creationId="{4CD84399-1688-7675-C766-41ACB7687358}"/>
          </ac:spMkLst>
        </pc:spChg>
        <pc:spChg chg="mod ord">
          <ac:chgData name="Jenny Loewenstein" userId="6c332316-d11a-4e3c-bf84-af1aa23a559d" providerId="ADAL" clId="{10C025A6-7C5F-4904-9FBC-E4F111308A17}" dt="2026-07-01T18:51:25.991" v="3831"/>
          <ac:spMkLst>
            <pc:docMk/>
            <pc:sldMk cId="3680508512" sldId="401"/>
            <ac:spMk id="32" creationId="{B047D468-2A2F-D09F-663E-63E9EDBD0089}"/>
          </ac:spMkLst>
        </pc:spChg>
        <pc:picChg chg="add mod ord topLvl">
          <ac:chgData name="Jenny Loewenstein" userId="6c332316-d11a-4e3c-bf84-af1aa23a559d" providerId="ADAL" clId="{10C025A6-7C5F-4904-9FBC-E4F111308A17}" dt="2026-07-02T14:41:37.232" v="4578" actId="1076"/>
          <ac:picMkLst>
            <pc:docMk/>
            <pc:sldMk cId="3680508512" sldId="401"/>
            <ac:picMk id="7" creationId="{56D69AB5-5F56-A6D8-2F3C-075D22F60DBA}"/>
          </ac:picMkLst>
        </pc:picChg>
      </pc:sldChg>
      <pc:sldChg chg="addSp delSp modSp new mod ord modNotesTx">
        <pc:chgData name="Jenny Loewenstein" userId="6c332316-d11a-4e3c-bf84-af1aa23a559d" providerId="ADAL" clId="{10C025A6-7C5F-4904-9FBC-E4F111308A17}" dt="2026-07-06T15:27:11.429" v="5238" actId="1076"/>
        <pc:sldMkLst>
          <pc:docMk/>
          <pc:sldMk cId="3126048934" sldId="407"/>
        </pc:sldMkLst>
        <pc:spChg chg="mod">
          <ac:chgData name="Jenny Loewenstein" userId="6c332316-d11a-4e3c-bf84-af1aa23a559d" providerId="ADAL" clId="{10C025A6-7C5F-4904-9FBC-E4F111308A17}" dt="2026-07-02T16:44:20.573" v="4666" actId="20577"/>
          <ac:spMkLst>
            <pc:docMk/>
            <pc:sldMk cId="3126048934" sldId="407"/>
            <ac:spMk id="2" creationId="{676AD199-2DB1-6028-3EA0-E6AA56CCE46B}"/>
          </ac:spMkLst>
        </pc:spChg>
        <pc:spChg chg="mod">
          <ac:chgData name="Jenny Loewenstein" userId="6c332316-d11a-4e3c-bf84-af1aa23a559d" providerId="ADAL" clId="{10C025A6-7C5F-4904-9FBC-E4F111308A17}" dt="2026-07-06T15:27:11.429" v="5238" actId="1076"/>
          <ac:spMkLst>
            <pc:docMk/>
            <pc:sldMk cId="3126048934" sldId="407"/>
            <ac:spMk id="4" creationId="{40D8568C-593B-04AC-A4B0-E85BBAF5704F}"/>
          </ac:spMkLst>
        </pc:spChg>
        <pc:spChg chg="mod">
          <ac:chgData name="Jenny Loewenstein" userId="6c332316-d11a-4e3c-bf84-af1aa23a559d" providerId="ADAL" clId="{10C025A6-7C5F-4904-9FBC-E4F111308A17}" dt="2026-07-01T18:51:25.991" v="3831"/>
          <ac:spMkLst>
            <pc:docMk/>
            <pc:sldMk cId="3126048934" sldId="407"/>
            <ac:spMk id="5" creationId="{72234570-46B1-208C-1BBD-A2218A1E32D2}"/>
          </ac:spMkLst>
        </pc:spChg>
        <pc:spChg chg="mod">
          <ac:chgData name="Jenny Loewenstein" userId="6c332316-d11a-4e3c-bf84-af1aa23a559d" providerId="ADAL" clId="{10C025A6-7C5F-4904-9FBC-E4F111308A17}" dt="2026-07-01T18:51:25.991" v="3831"/>
          <ac:spMkLst>
            <pc:docMk/>
            <pc:sldMk cId="3126048934" sldId="407"/>
            <ac:spMk id="6" creationId="{2DEBF70B-5D15-D99F-DB20-1DC2B1D5EE80}"/>
          </ac:spMkLst>
        </pc:spChg>
        <pc:spChg chg="add mod">
          <ac:chgData name="Jenny Loewenstein" userId="6c332316-d11a-4e3c-bf84-af1aa23a559d" providerId="ADAL" clId="{10C025A6-7C5F-4904-9FBC-E4F111308A17}" dt="2026-07-06T15:11:57.975" v="4945" actId="207"/>
          <ac:spMkLst>
            <pc:docMk/>
            <pc:sldMk cId="3126048934" sldId="407"/>
            <ac:spMk id="8" creationId="{E1CCAFAC-C622-FFF5-A2DA-EB08E3F2F70D}"/>
          </ac:spMkLst>
        </pc:spChg>
        <pc:spChg chg="add mod">
          <ac:chgData name="Jenny Loewenstein" userId="6c332316-d11a-4e3c-bf84-af1aa23a559d" providerId="ADAL" clId="{10C025A6-7C5F-4904-9FBC-E4F111308A17}" dt="2026-07-06T15:12:16.537" v="4950" actId="208"/>
          <ac:spMkLst>
            <pc:docMk/>
            <pc:sldMk cId="3126048934" sldId="407"/>
            <ac:spMk id="14" creationId="{43B35AFE-4710-EAE3-FC76-985DA39F378D}"/>
          </ac:spMkLst>
        </pc:spChg>
        <pc:spChg chg="add mod">
          <ac:chgData name="Jenny Loewenstein" userId="6c332316-d11a-4e3c-bf84-af1aa23a559d" providerId="ADAL" clId="{10C025A6-7C5F-4904-9FBC-E4F111308A17}" dt="2026-07-06T15:12:14.498" v="4949" actId="208"/>
          <ac:spMkLst>
            <pc:docMk/>
            <pc:sldMk cId="3126048934" sldId="407"/>
            <ac:spMk id="16" creationId="{0F0190D2-9A38-8A56-0267-4F335365B1FC}"/>
          </ac:spMkLst>
        </pc:spChg>
      </pc:sldChg>
      <pc:sldChg chg="addSp delSp modSp add mod ord modNotesTx">
        <pc:chgData name="Jenny Loewenstein" userId="6c332316-d11a-4e3c-bf84-af1aa23a559d" providerId="ADAL" clId="{10C025A6-7C5F-4904-9FBC-E4F111308A17}" dt="2026-07-06T15:28:54.721" v="5328" actId="1076"/>
        <pc:sldMkLst>
          <pc:docMk/>
          <pc:sldMk cId="3227482810" sldId="409"/>
        </pc:sldMkLst>
        <pc:spChg chg="mod">
          <ac:chgData name="Jenny Loewenstein" userId="6c332316-d11a-4e3c-bf84-af1aa23a559d" providerId="ADAL" clId="{10C025A6-7C5F-4904-9FBC-E4F111308A17}" dt="2026-07-01T18:51:25.991" v="3831"/>
          <ac:spMkLst>
            <pc:docMk/>
            <pc:sldMk cId="3227482810" sldId="409"/>
            <ac:spMk id="4" creationId="{A25B97B2-7A84-DE74-FC0D-4199380BDC91}"/>
          </ac:spMkLst>
        </pc:spChg>
        <pc:spChg chg="mod">
          <ac:chgData name="Jenny Loewenstein" userId="6c332316-d11a-4e3c-bf84-af1aa23a559d" providerId="ADAL" clId="{10C025A6-7C5F-4904-9FBC-E4F111308A17}" dt="2026-07-01T18:51:25.991" v="3831"/>
          <ac:spMkLst>
            <pc:docMk/>
            <pc:sldMk cId="3227482810" sldId="409"/>
            <ac:spMk id="5" creationId="{E0DB631B-1F59-7B6B-3E36-6044AA9CF578}"/>
          </ac:spMkLst>
        </pc:spChg>
        <pc:spChg chg="mod">
          <ac:chgData name="Jenny Loewenstein" userId="6c332316-d11a-4e3c-bf84-af1aa23a559d" providerId="ADAL" clId="{10C025A6-7C5F-4904-9FBC-E4F111308A17}" dt="2026-07-01T18:51:25.991" v="3831"/>
          <ac:spMkLst>
            <pc:docMk/>
            <pc:sldMk cId="3227482810" sldId="409"/>
            <ac:spMk id="6" creationId="{3CCC2132-F905-CC56-28E8-BDDFE501EBD2}"/>
          </ac:spMkLst>
        </pc:spChg>
        <pc:spChg chg="add del mod">
          <ac:chgData name="Jenny Loewenstein" userId="6c332316-d11a-4e3c-bf84-af1aa23a559d" providerId="ADAL" clId="{10C025A6-7C5F-4904-9FBC-E4F111308A17}" dt="2026-07-06T15:28:47.368" v="5324" actId="1076"/>
          <ac:spMkLst>
            <pc:docMk/>
            <pc:sldMk cId="3227482810" sldId="409"/>
            <ac:spMk id="7" creationId="{48BC2077-5F37-8FCA-B644-4003AD642747}"/>
          </ac:spMkLst>
        </pc:spChg>
        <pc:spChg chg="add del mod ord">
          <ac:chgData name="Jenny Loewenstein" userId="6c332316-d11a-4e3c-bf84-af1aa23a559d" providerId="ADAL" clId="{10C025A6-7C5F-4904-9FBC-E4F111308A17}" dt="2026-07-06T15:28:54.721" v="5328" actId="1076"/>
          <ac:spMkLst>
            <pc:docMk/>
            <pc:sldMk cId="3227482810" sldId="409"/>
            <ac:spMk id="8" creationId="{F368FA7E-33D5-5AEC-AF88-69CDB3CD96B5}"/>
          </ac:spMkLst>
        </pc:spChg>
        <pc:spChg chg="add mod">
          <ac:chgData name="Jenny Loewenstein" userId="6c332316-d11a-4e3c-bf84-af1aa23a559d" providerId="ADAL" clId="{10C025A6-7C5F-4904-9FBC-E4F111308A17}" dt="2026-07-06T15:28:52.355" v="5327" actId="1076"/>
          <ac:spMkLst>
            <pc:docMk/>
            <pc:sldMk cId="3227482810" sldId="409"/>
            <ac:spMk id="18" creationId="{2AA4893F-EE17-C27F-E9A8-EE0BDDB86BEC}"/>
          </ac:spMkLst>
        </pc:spChg>
        <pc:spChg chg="add mod">
          <ac:chgData name="Jenny Loewenstein" userId="6c332316-d11a-4e3c-bf84-af1aa23a559d" providerId="ADAL" clId="{10C025A6-7C5F-4904-9FBC-E4F111308A17}" dt="2026-07-06T15:28:50.563" v="5326" actId="1076"/>
          <ac:spMkLst>
            <pc:docMk/>
            <pc:sldMk cId="3227482810" sldId="409"/>
            <ac:spMk id="20" creationId="{B71A2424-DA0F-A163-FDE7-B25BACD827E6}"/>
          </ac:spMkLst>
        </pc:spChg>
        <pc:spChg chg="add mod">
          <ac:chgData name="Jenny Loewenstein" userId="6c332316-d11a-4e3c-bf84-af1aa23a559d" providerId="ADAL" clId="{10C025A6-7C5F-4904-9FBC-E4F111308A17}" dt="2026-07-06T15:08:54.873" v="4821" actId="14100"/>
          <ac:spMkLst>
            <pc:docMk/>
            <pc:sldMk cId="3227482810" sldId="409"/>
            <ac:spMk id="23" creationId="{D8A1C454-7AC0-13A6-AA4C-1A73BB66C586}"/>
          </ac:spMkLst>
        </pc:spChg>
      </pc:sldChg>
      <pc:sldChg chg="new del">
        <pc:chgData name="Jenny Loewenstein" userId="6c332316-d11a-4e3c-bf84-af1aa23a559d" providerId="ADAL" clId="{10C025A6-7C5F-4904-9FBC-E4F111308A17}" dt="2026-07-06T14:18:48.444" v="4774" actId="47"/>
        <pc:sldMkLst>
          <pc:docMk/>
          <pc:sldMk cId="1095421555" sldId="410"/>
        </pc:sldMkLst>
      </pc:sldChg>
      <pc:sldChg chg="addSp delSp modSp new mod">
        <pc:chgData name="Jenny Loewenstein" userId="6c332316-d11a-4e3c-bf84-af1aa23a559d" providerId="ADAL" clId="{10C025A6-7C5F-4904-9FBC-E4F111308A17}" dt="2026-07-06T15:25:58.306" v="5164" actId="1076"/>
        <pc:sldMkLst>
          <pc:docMk/>
          <pc:sldMk cId="1292327333" sldId="410"/>
        </pc:sldMkLst>
        <pc:spChg chg="mod">
          <ac:chgData name="Jenny Loewenstein" userId="6c332316-d11a-4e3c-bf84-af1aa23a559d" providerId="ADAL" clId="{10C025A6-7C5F-4904-9FBC-E4F111308A17}" dt="2026-07-06T15:15:47.116" v="5004" actId="108"/>
          <ac:spMkLst>
            <pc:docMk/>
            <pc:sldMk cId="1292327333" sldId="410"/>
            <ac:spMk id="2" creationId="{3633DCC2-6639-A392-15D9-2B204823B24F}"/>
          </ac:spMkLst>
        </pc:spChg>
        <pc:spChg chg="mod">
          <ac:chgData name="Jenny Loewenstein" userId="6c332316-d11a-4e3c-bf84-af1aa23a559d" providerId="ADAL" clId="{10C025A6-7C5F-4904-9FBC-E4F111308A17}" dt="2026-07-06T15:25:41.125" v="5162" actId="14100"/>
          <ac:spMkLst>
            <pc:docMk/>
            <pc:sldMk cId="1292327333" sldId="410"/>
            <ac:spMk id="3" creationId="{6388883A-935D-58C6-BFE2-70450C41880E}"/>
          </ac:spMkLst>
        </pc:spChg>
        <pc:spChg chg="add mod">
          <ac:chgData name="Jenny Loewenstein" userId="6c332316-d11a-4e3c-bf84-af1aa23a559d" providerId="ADAL" clId="{10C025A6-7C5F-4904-9FBC-E4F111308A17}" dt="2026-07-06T15:25:58.306" v="5164" actId="1076"/>
          <ac:spMkLst>
            <pc:docMk/>
            <pc:sldMk cId="1292327333" sldId="410"/>
            <ac:spMk id="8" creationId="{74D455AA-117F-D669-7CC9-D577190A7E7E}"/>
          </ac:spMkLst>
        </pc:spChg>
        <pc:spChg chg="add del mod">
          <ac:chgData name="Jenny Loewenstein" userId="6c332316-d11a-4e3c-bf84-af1aa23a559d" providerId="ADAL" clId="{10C025A6-7C5F-4904-9FBC-E4F111308A17}" dt="2026-07-06T15:20:47.336" v="5104" actId="478"/>
          <ac:spMkLst>
            <pc:docMk/>
            <pc:sldMk cId="1292327333" sldId="410"/>
            <ac:spMk id="15" creationId="{16C1C491-AB5E-EE72-5650-FB9F2CBBF609}"/>
          </ac:spMkLst>
        </pc:spChg>
        <pc:spChg chg="add mod">
          <ac:chgData name="Jenny Loewenstein" userId="6c332316-d11a-4e3c-bf84-af1aa23a559d" providerId="ADAL" clId="{10C025A6-7C5F-4904-9FBC-E4F111308A17}" dt="2026-07-06T15:19:55.617" v="5082"/>
          <ac:spMkLst>
            <pc:docMk/>
            <pc:sldMk cId="1292327333" sldId="410"/>
            <ac:spMk id="16" creationId="{80CD6FA5-9860-A190-432B-A662DC7252C7}"/>
          </ac:spMkLst>
        </pc:spChg>
        <pc:spChg chg="add mod">
          <ac:chgData name="Jenny Loewenstein" userId="6c332316-d11a-4e3c-bf84-af1aa23a559d" providerId="ADAL" clId="{10C025A6-7C5F-4904-9FBC-E4F111308A17}" dt="2026-07-06T15:25:51.426" v="5163" actId="1076"/>
          <ac:spMkLst>
            <pc:docMk/>
            <pc:sldMk cId="1292327333" sldId="410"/>
            <ac:spMk id="17" creationId="{37FF603C-C586-C326-F258-A5ABA544B7FF}"/>
          </ac:spMkLst>
        </pc:spChg>
        <pc:picChg chg="add mod">
          <ac:chgData name="Jenny Loewenstein" userId="6c332316-d11a-4e3c-bf84-af1aa23a559d" providerId="ADAL" clId="{10C025A6-7C5F-4904-9FBC-E4F111308A17}" dt="2026-07-06T15:25:38.187" v="5161" actId="14100"/>
          <ac:picMkLst>
            <pc:docMk/>
            <pc:sldMk cId="1292327333" sldId="410"/>
            <ac:picMk id="10" creationId="{80145A67-B76D-94AD-928E-F500AE783F2A}"/>
          </ac:picMkLst>
        </pc:picChg>
        <pc:picChg chg="add del mod">
          <ac:chgData name="Jenny Loewenstein" userId="6c332316-d11a-4e3c-bf84-af1aa23a559d" providerId="ADAL" clId="{10C025A6-7C5F-4904-9FBC-E4F111308A17}" dt="2026-07-06T15:25:51.426" v="5163" actId="1076"/>
          <ac:picMkLst>
            <pc:docMk/>
            <pc:sldMk cId="1292327333" sldId="410"/>
            <ac:picMk id="12" creationId="{222834AB-9F56-9ECA-9BDB-B8A1C4459F6D}"/>
          </ac:picMkLst>
        </pc:picChg>
        <pc:picChg chg="add mod">
          <ac:chgData name="Jenny Loewenstein" userId="6c332316-d11a-4e3c-bf84-af1aa23a559d" providerId="ADAL" clId="{10C025A6-7C5F-4904-9FBC-E4F111308A17}" dt="2026-07-06T15:25:58.306" v="5164" actId="1076"/>
          <ac:picMkLst>
            <pc:docMk/>
            <pc:sldMk cId="1292327333" sldId="410"/>
            <ac:picMk id="14" creationId="{998ABC0C-938D-11C7-73D5-E03892BEAB9E}"/>
          </ac:picMkLst>
        </pc:picChg>
      </pc:sldChg>
      <pc:sldChg chg="new del">
        <pc:chgData name="Jenny Loewenstein" userId="6c332316-d11a-4e3c-bf84-af1aa23a559d" providerId="ADAL" clId="{10C025A6-7C5F-4904-9FBC-E4F111308A17}" dt="2026-07-06T14:18:48.444" v="4774" actId="47"/>
        <pc:sldMkLst>
          <pc:docMk/>
          <pc:sldMk cId="1268376273" sldId="411"/>
        </pc:sldMkLst>
      </pc:sldChg>
      <pc:sldChg chg="new del">
        <pc:chgData name="Jenny Loewenstein" userId="6c332316-d11a-4e3c-bf84-af1aa23a559d" providerId="ADAL" clId="{10C025A6-7C5F-4904-9FBC-E4F111308A17}" dt="2026-07-06T14:18:48.444" v="4774" actId="47"/>
        <pc:sldMkLst>
          <pc:docMk/>
          <pc:sldMk cId="3311537871" sldId="412"/>
        </pc:sldMkLst>
      </pc:sldChg>
      <pc:sldChg chg="new del">
        <pc:chgData name="Jenny Loewenstein" userId="6c332316-d11a-4e3c-bf84-af1aa23a559d" providerId="ADAL" clId="{10C025A6-7C5F-4904-9FBC-E4F111308A17}" dt="2026-07-06T14:18:48.444" v="4774" actId="47"/>
        <pc:sldMkLst>
          <pc:docMk/>
          <pc:sldMk cId="2016105561" sldId="413"/>
        </pc:sldMkLst>
      </pc:sldChg>
      <pc:sldChg chg="new del">
        <pc:chgData name="Jenny Loewenstein" userId="6c332316-d11a-4e3c-bf84-af1aa23a559d" providerId="ADAL" clId="{10C025A6-7C5F-4904-9FBC-E4F111308A17}" dt="2026-07-06T14:18:48.444" v="4774" actId="47"/>
        <pc:sldMkLst>
          <pc:docMk/>
          <pc:sldMk cId="1902881132" sldId="414"/>
        </pc:sldMkLst>
      </pc:sldChg>
      <pc:sldChg chg="new del">
        <pc:chgData name="Jenny Loewenstein" userId="6c332316-d11a-4e3c-bf84-af1aa23a559d" providerId="ADAL" clId="{10C025A6-7C5F-4904-9FBC-E4F111308A17}" dt="2026-07-06T14:18:48.444" v="4774" actId="47"/>
        <pc:sldMkLst>
          <pc:docMk/>
          <pc:sldMk cId="2979351673" sldId="415"/>
        </pc:sldMkLst>
      </pc:sldChg>
      <pc:sldChg chg="new del">
        <pc:chgData name="Jenny Loewenstein" userId="6c332316-d11a-4e3c-bf84-af1aa23a559d" providerId="ADAL" clId="{10C025A6-7C5F-4904-9FBC-E4F111308A17}" dt="2026-07-06T14:18:48.444" v="4774" actId="47"/>
        <pc:sldMkLst>
          <pc:docMk/>
          <pc:sldMk cId="2930935370" sldId="416"/>
        </pc:sldMkLst>
      </pc:sldChg>
      <pc:sldChg chg="new del">
        <pc:chgData name="Jenny Loewenstein" userId="6c332316-d11a-4e3c-bf84-af1aa23a559d" providerId="ADAL" clId="{10C025A6-7C5F-4904-9FBC-E4F111308A17}" dt="2026-07-06T14:18:48.444" v="4774" actId="47"/>
        <pc:sldMkLst>
          <pc:docMk/>
          <pc:sldMk cId="2318553828" sldId="417"/>
        </pc:sldMkLst>
      </pc:sldChg>
      <pc:sldChg chg="new del">
        <pc:chgData name="Jenny Loewenstein" userId="6c332316-d11a-4e3c-bf84-af1aa23a559d" providerId="ADAL" clId="{10C025A6-7C5F-4904-9FBC-E4F111308A17}" dt="2026-07-06T14:18:48.444" v="4774" actId="47"/>
        <pc:sldMkLst>
          <pc:docMk/>
          <pc:sldMk cId="4276720455" sldId="418"/>
        </pc:sldMkLst>
      </pc:sldChg>
      <pc:sldChg chg="new del">
        <pc:chgData name="Jenny Loewenstein" userId="6c332316-d11a-4e3c-bf84-af1aa23a559d" providerId="ADAL" clId="{10C025A6-7C5F-4904-9FBC-E4F111308A17}" dt="2026-07-06T14:18:48.444" v="4774" actId="47"/>
        <pc:sldMkLst>
          <pc:docMk/>
          <pc:sldMk cId="3208474609" sldId="419"/>
        </pc:sldMkLst>
      </pc:sldChg>
      <pc:sldChg chg="new del">
        <pc:chgData name="Jenny Loewenstein" userId="6c332316-d11a-4e3c-bf84-af1aa23a559d" providerId="ADAL" clId="{10C025A6-7C5F-4904-9FBC-E4F111308A17}" dt="2026-07-06T14:18:48.444" v="4774" actId="47"/>
        <pc:sldMkLst>
          <pc:docMk/>
          <pc:sldMk cId="3700603676" sldId="420"/>
        </pc:sldMkLst>
      </pc:sldChg>
      <pc:sldChg chg="new del">
        <pc:chgData name="Jenny Loewenstein" userId="6c332316-d11a-4e3c-bf84-af1aa23a559d" providerId="ADAL" clId="{10C025A6-7C5F-4904-9FBC-E4F111308A17}" dt="2026-07-06T14:18:48.444" v="4774" actId="47"/>
        <pc:sldMkLst>
          <pc:docMk/>
          <pc:sldMk cId="2816365813" sldId="421"/>
        </pc:sldMkLst>
      </pc:sldChg>
      <pc:sldChg chg="new del">
        <pc:chgData name="Jenny Loewenstein" userId="6c332316-d11a-4e3c-bf84-af1aa23a559d" providerId="ADAL" clId="{10C025A6-7C5F-4904-9FBC-E4F111308A17}" dt="2026-07-06T14:18:48.444" v="4774" actId="47"/>
        <pc:sldMkLst>
          <pc:docMk/>
          <pc:sldMk cId="2214040192" sldId="422"/>
        </pc:sldMkLst>
      </pc:sldChg>
      <pc:sldChg chg="new del">
        <pc:chgData name="Jenny Loewenstein" userId="6c332316-d11a-4e3c-bf84-af1aa23a559d" providerId="ADAL" clId="{10C025A6-7C5F-4904-9FBC-E4F111308A17}" dt="2026-07-06T14:18:48.444" v="4774" actId="47"/>
        <pc:sldMkLst>
          <pc:docMk/>
          <pc:sldMk cId="1183680450" sldId="423"/>
        </pc:sldMkLst>
      </pc:sldChg>
      <pc:sldChg chg="new del">
        <pc:chgData name="Jenny Loewenstein" userId="6c332316-d11a-4e3c-bf84-af1aa23a559d" providerId="ADAL" clId="{10C025A6-7C5F-4904-9FBC-E4F111308A17}" dt="2026-07-06T14:18:48.444" v="4774" actId="47"/>
        <pc:sldMkLst>
          <pc:docMk/>
          <pc:sldMk cId="2123388563" sldId="424"/>
        </pc:sldMkLst>
      </pc:sldChg>
      <pc:sldChg chg="new del">
        <pc:chgData name="Jenny Loewenstein" userId="6c332316-d11a-4e3c-bf84-af1aa23a559d" providerId="ADAL" clId="{10C025A6-7C5F-4904-9FBC-E4F111308A17}" dt="2026-07-06T14:18:48.444" v="4774" actId="47"/>
        <pc:sldMkLst>
          <pc:docMk/>
          <pc:sldMk cId="3995965227" sldId="425"/>
        </pc:sldMkLst>
      </pc:sldChg>
      <pc:sldChg chg="new del">
        <pc:chgData name="Jenny Loewenstein" userId="6c332316-d11a-4e3c-bf84-af1aa23a559d" providerId="ADAL" clId="{10C025A6-7C5F-4904-9FBC-E4F111308A17}" dt="2026-07-06T14:18:48.444" v="4774" actId="47"/>
        <pc:sldMkLst>
          <pc:docMk/>
          <pc:sldMk cId="2509022928" sldId="426"/>
        </pc:sldMkLst>
      </pc:sldChg>
      <pc:sldChg chg="new del">
        <pc:chgData name="Jenny Loewenstein" userId="6c332316-d11a-4e3c-bf84-af1aa23a559d" providerId="ADAL" clId="{10C025A6-7C5F-4904-9FBC-E4F111308A17}" dt="2026-07-06T14:18:48.444" v="4774" actId="47"/>
        <pc:sldMkLst>
          <pc:docMk/>
          <pc:sldMk cId="1561759247" sldId="427"/>
        </pc:sldMkLst>
      </pc:sldChg>
      <pc:sldChg chg="new del">
        <pc:chgData name="Jenny Loewenstein" userId="6c332316-d11a-4e3c-bf84-af1aa23a559d" providerId="ADAL" clId="{10C025A6-7C5F-4904-9FBC-E4F111308A17}" dt="2026-07-06T14:18:48.444" v="4774" actId="47"/>
        <pc:sldMkLst>
          <pc:docMk/>
          <pc:sldMk cId="3931241263" sldId="428"/>
        </pc:sldMkLst>
      </pc:sldChg>
      <pc:sldChg chg="new del">
        <pc:chgData name="Jenny Loewenstein" userId="6c332316-d11a-4e3c-bf84-af1aa23a559d" providerId="ADAL" clId="{10C025A6-7C5F-4904-9FBC-E4F111308A17}" dt="2026-07-06T14:18:48.444" v="4774" actId="47"/>
        <pc:sldMkLst>
          <pc:docMk/>
          <pc:sldMk cId="3756357621" sldId="429"/>
        </pc:sldMkLst>
      </pc:sldChg>
      <pc:sldChg chg="new del">
        <pc:chgData name="Jenny Loewenstein" userId="6c332316-d11a-4e3c-bf84-af1aa23a559d" providerId="ADAL" clId="{10C025A6-7C5F-4904-9FBC-E4F111308A17}" dt="2026-07-06T14:18:48.444" v="4774" actId="47"/>
        <pc:sldMkLst>
          <pc:docMk/>
          <pc:sldMk cId="1777338116" sldId="430"/>
        </pc:sldMkLst>
      </pc:sldChg>
      <pc:sldChg chg="new del">
        <pc:chgData name="Jenny Loewenstein" userId="6c332316-d11a-4e3c-bf84-af1aa23a559d" providerId="ADAL" clId="{10C025A6-7C5F-4904-9FBC-E4F111308A17}" dt="2026-07-06T14:18:48.444" v="4774" actId="47"/>
        <pc:sldMkLst>
          <pc:docMk/>
          <pc:sldMk cId="2634404781" sldId="431"/>
        </pc:sldMkLst>
      </pc:sldChg>
      <pc:sldChg chg="new del">
        <pc:chgData name="Jenny Loewenstein" userId="6c332316-d11a-4e3c-bf84-af1aa23a559d" providerId="ADAL" clId="{10C025A6-7C5F-4904-9FBC-E4F111308A17}" dt="2026-07-06T14:18:48.444" v="4774" actId="47"/>
        <pc:sldMkLst>
          <pc:docMk/>
          <pc:sldMk cId="728582667" sldId="432"/>
        </pc:sldMkLst>
      </pc:sldChg>
      <pc:sldChg chg="new del">
        <pc:chgData name="Jenny Loewenstein" userId="6c332316-d11a-4e3c-bf84-af1aa23a559d" providerId="ADAL" clId="{10C025A6-7C5F-4904-9FBC-E4F111308A17}" dt="2026-07-06T14:18:48.444" v="4774" actId="47"/>
        <pc:sldMkLst>
          <pc:docMk/>
          <pc:sldMk cId="2044122305" sldId="433"/>
        </pc:sldMkLst>
      </pc:sldChg>
      <pc:sldChg chg="new del">
        <pc:chgData name="Jenny Loewenstein" userId="6c332316-d11a-4e3c-bf84-af1aa23a559d" providerId="ADAL" clId="{10C025A6-7C5F-4904-9FBC-E4F111308A17}" dt="2026-07-06T14:18:48.444" v="4774" actId="47"/>
        <pc:sldMkLst>
          <pc:docMk/>
          <pc:sldMk cId="3137839768" sldId="434"/>
        </pc:sldMkLst>
      </pc:sldChg>
      <pc:sldChg chg="new del">
        <pc:chgData name="Jenny Loewenstein" userId="6c332316-d11a-4e3c-bf84-af1aa23a559d" providerId="ADAL" clId="{10C025A6-7C5F-4904-9FBC-E4F111308A17}" dt="2026-07-06T14:18:48.444" v="4774" actId="47"/>
        <pc:sldMkLst>
          <pc:docMk/>
          <pc:sldMk cId="1606642661" sldId="435"/>
        </pc:sldMkLst>
      </pc:sldChg>
      <pc:sldChg chg="new del">
        <pc:chgData name="Jenny Loewenstein" userId="6c332316-d11a-4e3c-bf84-af1aa23a559d" providerId="ADAL" clId="{10C025A6-7C5F-4904-9FBC-E4F111308A17}" dt="2026-07-06T14:18:48.444" v="4774" actId="47"/>
        <pc:sldMkLst>
          <pc:docMk/>
          <pc:sldMk cId="4154188256" sldId="436"/>
        </pc:sldMkLst>
      </pc:sldChg>
      <pc:sldChg chg="new del">
        <pc:chgData name="Jenny Loewenstein" userId="6c332316-d11a-4e3c-bf84-af1aa23a559d" providerId="ADAL" clId="{10C025A6-7C5F-4904-9FBC-E4F111308A17}" dt="2026-07-06T14:18:48.444" v="4774" actId="47"/>
        <pc:sldMkLst>
          <pc:docMk/>
          <pc:sldMk cId="76311055" sldId="437"/>
        </pc:sldMkLst>
      </pc:sldChg>
      <pc:sldChg chg="new del">
        <pc:chgData name="Jenny Loewenstein" userId="6c332316-d11a-4e3c-bf84-af1aa23a559d" providerId="ADAL" clId="{10C025A6-7C5F-4904-9FBC-E4F111308A17}" dt="2026-07-06T14:18:48.444" v="4774" actId="47"/>
        <pc:sldMkLst>
          <pc:docMk/>
          <pc:sldMk cId="2782108061" sldId="438"/>
        </pc:sldMkLst>
      </pc:sldChg>
      <pc:sldChg chg="new del">
        <pc:chgData name="Jenny Loewenstein" userId="6c332316-d11a-4e3c-bf84-af1aa23a559d" providerId="ADAL" clId="{10C025A6-7C5F-4904-9FBC-E4F111308A17}" dt="2026-07-06T14:18:48.444" v="4774" actId="47"/>
        <pc:sldMkLst>
          <pc:docMk/>
          <pc:sldMk cId="2245812182" sldId="439"/>
        </pc:sldMkLst>
      </pc:sldChg>
      <pc:sldChg chg="new del">
        <pc:chgData name="Jenny Loewenstein" userId="6c332316-d11a-4e3c-bf84-af1aa23a559d" providerId="ADAL" clId="{10C025A6-7C5F-4904-9FBC-E4F111308A17}" dt="2026-07-06T14:18:48.444" v="4774" actId="47"/>
        <pc:sldMkLst>
          <pc:docMk/>
          <pc:sldMk cId="1522347909" sldId="440"/>
        </pc:sldMkLst>
      </pc:sldChg>
      <pc:sldChg chg="new del">
        <pc:chgData name="Jenny Loewenstein" userId="6c332316-d11a-4e3c-bf84-af1aa23a559d" providerId="ADAL" clId="{10C025A6-7C5F-4904-9FBC-E4F111308A17}" dt="2026-07-06T14:18:48.444" v="4774" actId="47"/>
        <pc:sldMkLst>
          <pc:docMk/>
          <pc:sldMk cId="1464372365" sldId="441"/>
        </pc:sldMkLst>
      </pc:sldChg>
      <pc:sldChg chg="new del">
        <pc:chgData name="Jenny Loewenstein" userId="6c332316-d11a-4e3c-bf84-af1aa23a559d" providerId="ADAL" clId="{10C025A6-7C5F-4904-9FBC-E4F111308A17}" dt="2026-07-06T14:18:48.444" v="4774" actId="47"/>
        <pc:sldMkLst>
          <pc:docMk/>
          <pc:sldMk cId="2364603750" sldId="442"/>
        </pc:sldMkLst>
      </pc:sldChg>
      <pc:sldChg chg="new del">
        <pc:chgData name="Jenny Loewenstein" userId="6c332316-d11a-4e3c-bf84-af1aa23a559d" providerId="ADAL" clId="{10C025A6-7C5F-4904-9FBC-E4F111308A17}" dt="2026-07-06T14:18:48.444" v="4774" actId="47"/>
        <pc:sldMkLst>
          <pc:docMk/>
          <pc:sldMk cId="891721641" sldId="443"/>
        </pc:sldMkLst>
      </pc:sldChg>
      <pc:sldChg chg="new del">
        <pc:chgData name="Jenny Loewenstein" userId="6c332316-d11a-4e3c-bf84-af1aa23a559d" providerId="ADAL" clId="{10C025A6-7C5F-4904-9FBC-E4F111308A17}" dt="2026-07-06T14:18:48.444" v="4774" actId="47"/>
        <pc:sldMkLst>
          <pc:docMk/>
          <pc:sldMk cId="2255061968" sldId="444"/>
        </pc:sldMkLst>
      </pc:sldChg>
      <pc:sldChg chg="new del">
        <pc:chgData name="Jenny Loewenstein" userId="6c332316-d11a-4e3c-bf84-af1aa23a559d" providerId="ADAL" clId="{10C025A6-7C5F-4904-9FBC-E4F111308A17}" dt="2026-07-06T14:18:48.444" v="4774" actId="47"/>
        <pc:sldMkLst>
          <pc:docMk/>
          <pc:sldMk cId="164963795" sldId="445"/>
        </pc:sldMkLst>
      </pc:sldChg>
      <pc:sldChg chg="new del">
        <pc:chgData name="Jenny Loewenstein" userId="6c332316-d11a-4e3c-bf84-af1aa23a559d" providerId="ADAL" clId="{10C025A6-7C5F-4904-9FBC-E4F111308A17}" dt="2026-07-06T14:18:48.444" v="4774" actId="47"/>
        <pc:sldMkLst>
          <pc:docMk/>
          <pc:sldMk cId="2743052826" sldId="446"/>
        </pc:sldMkLst>
      </pc:sldChg>
      <pc:sldChg chg="new del">
        <pc:chgData name="Jenny Loewenstein" userId="6c332316-d11a-4e3c-bf84-af1aa23a559d" providerId="ADAL" clId="{10C025A6-7C5F-4904-9FBC-E4F111308A17}" dt="2026-07-06T14:18:48.444" v="4774" actId="47"/>
        <pc:sldMkLst>
          <pc:docMk/>
          <pc:sldMk cId="2573209242" sldId="447"/>
        </pc:sldMkLst>
      </pc:sldChg>
      <pc:sldChg chg="new del">
        <pc:chgData name="Jenny Loewenstein" userId="6c332316-d11a-4e3c-bf84-af1aa23a559d" providerId="ADAL" clId="{10C025A6-7C5F-4904-9FBC-E4F111308A17}" dt="2026-07-06T14:18:48.444" v="4774" actId="47"/>
        <pc:sldMkLst>
          <pc:docMk/>
          <pc:sldMk cId="1433332426" sldId="448"/>
        </pc:sldMkLst>
      </pc:sldChg>
      <pc:sldChg chg="new del">
        <pc:chgData name="Jenny Loewenstein" userId="6c332316-d11a-4e3c-bf84-af1aa23a559d" providerId="ADAL" clId="{10C025A6-7C5F-4904-9FBC-E4F111308A17}" dt="2026-07-06T14:18:48.444" v="4774" actId="47"/>
        <pc:sldMkLst>
          <pc:docMk/>
          <pc:sldMk cId="3408413049" sldId="449"/>
        </pc:sldMkLst>
      </pc:sldChg>
      <pc:sldChg chg="new del">
        <pc:chgData name="Jenny Loewenstein" userId="6c332316-d11a-4e3c-bf84-af1aa23a559d" providerId="ADAL" clId="{10C025A6-7C5F-4904-9FBC-E4F111308A17}" dt="2026-07-06T14:18:48.444" v="4774" actId="47"/>
        <pc:sldMkLst>
          <pc:docMk/>
          <pc:sldMk cId="750469281" sldId="450"/>
        </pc:sldMkLst>
      </pc:sldChg>
      <pc:sldChg chg="new del">
        <pc:chgData name="Jenny Loewenstein" userId="6c332316-d11a-4e3c-bf84-af1aa23a559d" providerId="ADAL" clId="{10C025A6-7C5F-4904-9FBC-E4F111308A17}" dt="2026-07-06T14:18:48.444" v="4774" actId="47"/>
        <pc:sldMkLst>
          <pc:docMk/>
          <pc:sldMk cId="3513073797" sldId="451"/>
        </pc:sldMkLst>
      </pc:sldChg>
      <pc:sldChg chg="new del">
        <pc:chgData name="Jenny Loewenstein" userId="6c332316-d11a-4e3c-bf84-af1aa23a559d" providerId="ADAL" clId="{10C025A6-7C5F-4904-9FBC-E4F111308A17}" dt="2026-07-06T14:18:48.444" v="4774" actId="47"/>
        <pc:sldMkLst>
          <pc:docMk/>
          <pc:sldMk cId="243408235" sldId="452"/>
        </pc:sldMkLst>
      </pc:sldChg>
      <pc:sldChg chg="new del">
        <pc:chgData name="Jenny Loewenstein" userId="6c332316-d11a-4e3c-bf84-af1aa23a559d" providerId="ADAL" clId="{10C025A6-7C5F-4904-9FBC-E4F111308A17}" dt="2026-07-06T14:18:48.444" v="4774" actId="47"/>
        <pc:sldMkLst>
          <pc:docMk/>
          <pc:sldMk cId="1441047497" sldId="453"/>
        </pc:sldMkLst>
      </pc:sldChg>
      <pc:sldChg chg="new del">
        <pc:chgData name="Jenny Loewenstein" userId="6c332316-d11a-4e3c-bf84-af1aa23a559d" providerId="ADAL" clId="{10C025A6-7C5F-4904-9FBC-E4F111308A17}" dt="2026-07-06T14:18:48.444" v="4774" actId="47"/>
        <pc:sldMkLst>
          <pc:docMk/>
          <pc:sldMk cId="2934083947" sldId="454"/>
        </pc:sldMkLst>
      </pc:sldChg>
      <pc:sldChg chg="new del">
        <pc:chgData name="Jenny Loewenstein" userId="6c332316-d11a-4e3c-bf84-af1aa23a559d" providerId="ADAL" clId="{10C025A6-7C5F-4904-9FBC-E4F111308A17}" dt="2026-07-06T14:18:48.444" v="4774" actId="47"/>
        <pc:sldMkLst>
          <pc:docMk/>
          <pc:sldMk cId="2352976555" sldId="455"/>
        </pc:sldMkLst>
      </pc:sldChg>
      <pc:sldChg chg="new del">
        <pc:chgData name="Jenny Loewenstein" userId="6c332316-d11a-4e3c-bf84-af1aa23a559d" providerId="ADAL" clId="{10C025A6-7C5F-4904-9FBC-E4F111308A17}" dt="2026-07-06T14:18:48.444" v="4774" actId="47"/>
        <pc:sldMkLst>
          <pc:docMk/>
          <pc:sldMk cId="1541474582" sldId="456"/>
        </pc:sldMkLst>
      </pc:sldChg>
      <pc:sldChg chg="new del">
        <pc:chgData name="Jenny Loewenstein" userId="6c332316-d11a-4e3c-bf84-af1aa23a559d" providerId="ADAL" clId="{10C025A6-7C5F-4904-9FBC-E4F111308A17}" dt="2026-07-06T14:18:48.444" v="4774" actId="47"/>
        <pc:sldMkLst>
          <pc:docMk/>
          <pc:sldMk cId="2301048982" sldId="457"/>
        </pc:sldMkLst>
      </pc:sldChg>
      <pc:sldChg chg="new del">
        <pc:chgData name="Jenny Loewenstein" userId="6c332316-d11a-4e3c-bf84-af1aa23a559d" providerId="ADAL" clId="{10C025A6-7C5F-4904-9FBC-E4F111308A17}" dt="2026-07-06T14:18:48.444" v="4774" actId="47"/>
        <pc:sldMkLst>
          <pc:docMk/>
          <pc:sldMk cId="4028518642" sldId="458"/>
        </pc:sldMkLst>
      </pc:sldChg>
      <pc:sldChg chg="new del">
        <pc:chgData name="Jenny Loewenstein" userId="6c332316-d11a-4e3c-bf84-af1aa23a559d" providerId="ADAL" clId="{10C025A6-7C5F-4904-9FBC-E4F111308A17}" dt="2026-07-06T14:18:48.444" v="4774" actId="47"/>
        <pc:sldMkLst>
          <pc:docMk/>
          <pc:sldMk cId="2537286474" sldId="459"/>
        </pc:sldMkLst>
      </pc:sldChg>
      <pc:sldChg chg="new del">
        <pc:chgData name="Jenny Loewenstein" userId="6c332316-d11a-4e3c-bf84-af1aa23a559d" providerId="ADAL" clId="{10C025A6-7C5F-4904-9FBC-E4F111308A17}" dt="2026-07-06T14:18:48.444" v="4774" actId="47"/>
        <pc:sldMkLst>
          <pc:docMk/>
          <pc:sldMk cId="69815232" sldId="460"/>
        </pc:sldMkLst>
      </pc:sldChg>
      <pc:sldChg chg="new del">
        <pc:chgData name="Jenny Loewenstein" userId="6c332316-d11a-4e3c-bf84-af1aa23a559d" providerId="ADAL" clId="{10C025A6-7C5F-4904-9FBC-E4F111308A17}" dt="2026-07-06T14:18:48.444" v="4774" actId="47"/>
        <pc:sldMkLst>
          <pc:docMk/>
          <pc:sldMk cId="879544409" sldId="461"/>
        </pc:sldMkLst>
      </pc:sldChg>
      <pc:sldChg chg="new del">
        <pc:chgData name="Jenny Loewenstein" userId="6c332316-d11a-4e3c-bf84-af1aa23a559d" providerId="ADAL" clId="{10C025A6-7C5F-4904-9FBC-E4F111308A17}" dt="2026-07-06T14:18:48.444" v="4774" actId="47"/>
        <pc:sldMkLst>
          <pc:docMk/>
          <pc:sldMk cId="1120478861" sldId="462"/>
        </pc:sldMkLst>
      </pc:sldChg>
      <pc:sldChg chg="new del">
        <pc:chgData name="Jenny Loewenstein" userId="6c332316-d11a-4e3c-bf84-af1aa23a559d" providerId="ADAL" clId="{10C025A6-7C5F-4904-9FBC-E4F111308A17}" dt="2026-07-06T14:18:48.444" v="4774" actId="47"/>
        <pc:sldMkLst>
          <pc:docMk/>
          <pc:sldMk cId="713737399" sldId="463"/>
        </pc:sldMkLst>
      </pc:sldChg>
      <pc:sldChg chg="new del">
        <pc:chgData name="Jenny Loewenstein" userId="6c332316-d11a-4e3c-bf84-af1aa23a559d" providerId="ADAL" clId="{10C025A6-7C5F-4904-9FBC-E4F111308A17}" dt="2026-07-06T14:18:48.444" v="4774" actId="47"/>
        <pc:sldMkLst>
          <pc:docMk/>
          <pc:sldMk cId="3087615751" sldId="464"/>
        </pc:sldMkLst>
      </pc:sldChg>
      <pc:sldChg chg="new del">
        <pc:chgData name="Jenny Loewenstein" userId="6c332316-d11a-4e3c-bf84-af1aa23a559d" providerId="ADAL" clId="{10C025A6-7C5F-4904-9FBC-E4F111308A17}" dt="2026-07-06T14:18:48.444" v="4774" actId="47"/>
        <pc:sldMkLst>
          <pc:docMk/>
          <pc:sldMk cId="1611917030" sldId="465"/>
        </pc:sldMkLst>
      </pc:sldChg>
      <pc:sldChg chg="new del">
        <pc:chgData name="Jenny Loewenstein" userId="6c332316-d11a-4e3c-bf84-af1aa23a559d" providerId="ADAL" clId="{10C025A6-7C5F-4904-9FBC-E4F111308A17}" dt="2026-07-06T14:18:48.444" v="4774" actId="47"/>
        <pc:sldMkLst>
          <pc:docMk/>
          <pc:sldMk cId="190695680" sldId="466"/>
        </pc:sldMkLst>
      </pc:sldChg>
      <pc:sldChg chg="new del">
        <pc:chgData name="Jenny Loewenstein" userId="6c332316-d11a-4e3c-bf84-af1aa23a559d" providerId="ADAL" clId="{10C025A6-7C5F-4904-9FBC-E4F111308A17}" dt="2026-07-06T14:18:48.444" v="4774" actId="47"/>
        <pc:sldMkLst>
          <pc:docMk/>
          <pc:sldMk cId="2722224519" sldId="467"/>
        </pc:sldMkLst>
      </pc:sldChg>
      <pc:sldChg chg="new del">
        <pc:chgData name="Jenny Loewenstein" userId="6c332316-d11a-4e3c-bf84-af1aa23a559d" providerId="ADAL" clId="{10C025A6-7C5F-4904-9FBC-E4F111308A17}" dt="2026-07-06T14:18:48.444" v="4774" actId="47"/>
        <pc:sldMkLst>
          <pc:docMk/>
          <pc:sldMk cId="781284513" sldId="468"/>
        </pc:sldMkLst>
      </pc:sldChg>
      <pc:sldChg chg="new del">
        <pc:chgData name="Jenny Loewenstein" userId="6c332316-d11a-4e3c-bf84-af1aa23a559d" providerId="ADAL" clId="{10C025A6-7C5F-4904-9FBC-E4F111308A17}" dt="2026-07-06T14:18:48.444" v="4774" actId="47"/>
        <pc:sldMkLst>
          <pc:docMk/>
          <pc:sldMk cId="447465510" sldId="469"/>
        </pc:sldMkLst>
      </pc:sldChg>
      <pc:sldChg chg="new del">
        <pc:chgData name="Jenny Loewenstein" userId="6c332316-d11a-4e3c-bf84-af1aa23a559d" providerId="ADAL" clId="{10C025A6-7C5F-4904-9FBC-E4F111308A17}" dt="2026-07-06T14:18:48.444" v="4774" actId="47"/>
        <pc:sldMkLst>
          <pc:docMk/>
          <pc:sldMk cId="1410997362" sldId="470"/>
        </pc:sldMkLst>
      </pc:sldChg>
      <pc:sldChg chg="new del">
        <pc:chgData name="Jenny Loewenstein" userId="6c332316-d11a-4e3c-bf84-af1aa23a559d" providerId="ADAL" clId="{10C025A6-7C5F-4904-9FBC-E4F111308A17}" dt="2026-07-06T14:18:48.444" v="4774" actId="47"/>
        <pc:sldMkLst>
          <pc:docMk/>
          <pc:sldMk cId="1630248635" sldId="471"/>
        </pc:sldMkLst>
      </pc:sldChg>
      <pc:sldChg chg="new del">
        <pc:chgData name="Jenny Loewenstein" userId="6c332316-d11a-4e3c-bf84-af1aa23a559d" providerId="ADAL" clId="{10C025A6-7C5F-4904-9FBC-E4F111308A17}" dt="2026-07-06T14:18:48.444" v="4774" actId="47"/>
        <pc:sldMkLst>
          <pc:docMk/>
          <pc:sldMk cId="3291198295" sldId="472"/>
        </pc:sldMkLst>
      </pc:sldChg>
      <pc:sldChg chg="new del">
        <pc:chgData name="Jenny Loewenstein" userId="6c332316-d11a-4e3c-bf84-af1aa23a559d" providerId="ADAL" clId="{10C025A6-7C5F-4904-9FBC-E4F111308A17}" dt="2026-07-06T14:18:48.444" v="4774" actId="47"/>
        <pc:sldMkLst>
          <pc:docMk/>
          <pc:sldMk cId="3528246085" sldId="473"/>
        </pc:sldMkLst>
      </pc:sldChg>
      <pc:sldChg chg="new del">
        <pc:chgData name="Jenny Loewenstein" userId="6c332316-d11a-4e3c-bf84-af1aa23a559d" providerId="ADAL" clId="{10C025A6-7C5F-4904-9FBC-E4F111308A17}" dt="2026-07-06T14:18:48.444" v="4774" actId="47"/>
        <pc:sldMkLst>
          <pc:docMk/>
          <pc:sldMk cId="2499844004" sldId="474"/>
        </pc:sldMkLst>
      </pc:sldChg>
      <pc:sldChg chg="new del">
        <pc:chgData name="Jenny Loewenstein" userId="6c332316-d11a-4e3c-bf84-af1aa23a559d" providerId="ADAL" clId="{10C025A6-7C5F-4904-9FBC-E4F111308A17}" dt="2026-07-06T14:18:48.444" v="4774" actId="47"/>
        <pc:sldMkLst>
          <pc:docMk/>
          <pc:sldMk cId="3114392687" sldId="475"/>
        </pc:sldMkLst>
      </pc:sldChg>
      <pc:sldChg chg="new del">
        <pc:chgData name="Jenny Loewenstein" userId="6c332316-d11a-4e3c-bf84-af1aa23a559d" providerId="ADAL" clId="{10C025A6-7C5F-4904-9FBC-E4F111308A17}" dt="2026-07-06T14:18:48.444" v="4774" actId="47"/>
        <pc:sldMkLst>
          <pc:docMk/>
          <pc:sldMk cId="537887844" sldId="476"/>
        </pc:sldMkLst>
      </pc:sldChg>
      <pc:sldChg chg="new del">
        <pc:chgData name="Jenny Loewenstein" userId="6c332316-d11a-4e3c-bf84-af1aa23a559d" providerId="ADAL" clId="{10C025A6-7C5F-4904-9FBC-E4F111308A17}" dt="2026-07-06T14:18:48.444" v="4774" actId="47"/>
        <pc:sldMkLst>
          <pc:docMk/>
          <pc:sldMk cId="1212231155" sldId="477"/>
        </pc:sldMkLst>
      </pc:sldChg>
      <pc:sldChg chg="new del">
        <pc:chgData name="Jenny Loewenstein" userId="6c332316-d11a-4e3c-bf84-af1aa23a559d" providerId="ADAL" clId="{10C025A6-7C5F-4904-9FBC-E4F111308A17}" dt="2026-07-06T14:18:48.444" v="4774" actId="47"/>
        <pc:sldMkLst>
          <pc:docMk/>
          <pc:sldMk cId="3727694886" sldId="478"/>
        </pc:sldMkLst>
      </pc:sldChg>
      <pc:sldChg chg="new del">
        <pc:chgData name="Jenny Loewenstein" userId="6c332316-d11a-4e3c-bf84-af1aa23a559d" providerId="ADAL" clId="{10C025A6-7C5F-4904-9FBC-E4F111308A17}" dt="2026-07-06T14:18:48.444" v="4774" actId="47"/>
        <pc:sldMkLst>
          <pc:docMk/>
          <pc:sldMk cId="333989378" sldId="479"/>
        </pc:sldMkLst>
      </pc:sldChg>
      <pc:sldChg chg="new del">
        <pc:chgData name="Jenny Loewenstein" userId="6c332316-d11a-4e3c-bf84-af1aa23a559d" providerId="ADAL" clId="{10C025A6-7C5F-4904-9FBC-E4F111308A17}" dt="2026-07-06T14:18:48.444" v="4774" actId="47"/>
        <pc:sldMkLst>
          <pc:docMk/>
          <pc:sldMk cId="2777778141" sldId="480"/>
        </pc:sldMkLst>
      </pc:sldChg>
      <pc:sldChg chg="new del">
        <pc:chgData name="Jenny Loewenstein" userId="6c332316-d11a-4e3c-bf84-af1aa23a559d" providerId="ADAL" clId="{10C025A6-7C5F-4904-9FBC-E4F111308A17}" dt="2026-07-06T14:18:48.444" v="4774" actId="47"/>
        <pc:sldMkLst>
          <pc:docMk/>
          <pc:sldMk cId="3094905195" sldId="481"/>
        </pc:sldMkLst>
      </pc:sldChg>
      <pc:sldChg chg="new del">
        <pc:chgData name="Jenny Loewenstein" userId="6c332316-d11a-4e3c-bf84-af1aa23a559d" providerId="ADAL" clId="{10C025A6-7C5F-4904-9FBC-E4F111308A17}" dt="2026-07-06T14:18:48.444" v="4774" actId="47"/>
        <pc:sldMkLst>
          <pc:docMk/>
          <pc:sldMk cId="682283612" sldId="482"/>
        </pc:sldMkLst>
      </pc:sldChg>
      <pc:sldChg chg="new del">
        <pc:chgData name="Jenny Loewenstein" userId="6c332316-d11a-4e3c-bf84-af1aa23a559d" providerId="ADAL" clId="{10C025A6-7C5F-4904-9FBC-E4F111308A17}" dt="2026-07-06T14:18:48.444" v="4774" actId="47"/>
        <pc:sldMkLst>
          <pc:docMk/>
          <pc:sldMk cId="2419803223" sldId="483"/>
        </pc:sldMkLst>
      </pc:sldChg>
      <pc:sldChg chg="new del">
        <pc:chgData name="Jenny Loewenstein" userId="6c332316-d11a-4e3c-bf84-af1aa23a559d" providerId="ADAL" clId="{10C025A6-7C5F-4904-9FBC-E4F111308A17}" dt="2026-07-06T14:18:48.444" v="4774" actId="47"/>
        <pc:sldMkLst>
          <pc:docMk/>
          <pc:sldMk cId="1789150689" sldId="484"/>
        </pc:sldMkLst>
      </pc:sldChg>
      <pc:sldChg chg="new del">
        <pc:chgData name="Jenny Loewenstein" userId="6c332316-d11a-4e3c-bf84-af1aa23a559d" providerId="ADAL" clId="{10C025A6-7C5F-4904-9FBC-E4F111308A17}" dt="2026-07-06T14:18:48.444" v="4774" actId="47"/>
        <pc:sldMkLst>
          <pc:docMk/>
          <pc:sldMk cId="266427551" sldId="485"/>
        </pc:sldMkLst>
      </pc:sldChg>
      <pc:sldChg chg="new del">
        <pc:chgData name="Jenny Loewenstein" userId="6c332316-d11a-4e3c-bf84-af1aa23a559d" providerId="ADAL" clId="{10C025A6-7C5F-4904-9FBC-E4F111308A17}" dt="2026-07-06T14:18:48.444" v="4774" actId="47"/>
        <pc:sldMkLst>
          <pc:docMk/>
          <pc:sldMk cId="2227772012" sldId="486"/>
        </pc:sldMkLst>
      </pc:sldChg>
      <pc:sldChg chg="new del">
        <pc:chgData name="Jenny Loewenstein" userId="6c332316-d11a-4e3c-bf84-af1aa23a559d" providerId="ADAL" clId="{10C025A6-7C5F-4904-9FBC-E4F111308A17}" dt="2026-07-06T14:18:48.444" v="4774" actId="47"/>
        <pc:sldMkLst>
          <pc:docMk/>
          <pc:sldMk cId="3690614736" sldId="487"/>
        </pc:sldMkLst>
      </pc:sldChg>
      <pc:sldChg chg="new del">
        <pc:chgData name="Jenny Loewenstein" userId="6c332316-d11a-4e3c-bf84-af1aa23a559d" providerId="ADAL" clId="{10C025A6-7C5F-4904-9FBC-E4F111308A17}" dt="2026-07-06T14:18:48.444" v="4774" actId="47"/>
        <pc:sldMkLst>
          <pc:docMk/>
          <pc:sldMk cId="2840019963" sldId="488"/>
        </pc:sldMkLst>
      </pc:sldChg>
      <pc:sldChg chg="new del">
        <pc:chgData name="Jenny Loewenstein" userId="6c332316-d11a-4e3c-bf84-af1aa23a559d" providerId="ADAL" clId="{10C025A6-7C5F-4904-9FBC-E4F111308A17}" dt="2026-07-06T14:18:48.444" v="4774" actId="47"/>
        <pc:sldMkLst>
          <pc:docMk/>
          <pc:sldMk cId="2912250540" sldId="489"/>
        </pc:sldMkLst>
      </pc:sldChg>
      <pc:sldChg chg="new del">
        <pc:chgData name="Jenny Loewenstein" userId="6c332316-d11a-4e3c-bf84-af1aa23a559d" providerId="ADAL" clId="{10C025A6-7C5F-4904-9FBC-E4F111308A17}" dt="2026-07-06T14:18:48.444" v="4774" actId="47"/>
        <pc:sldMkLst>
          <pc:docMk/>
          <pc:sldMk cId="2361559757" sldId="490"/>
        </pc:sldMkLst>
      </pc:sldChg>
      <pc:sldChg chg="new del">
        <pc:chgData name="Jenny Loewenstein" userId="6c332316-d11a-4e3c-bf84-af1aa23a559d" providerId="ADAL" clId="{10C025A6-7C5F-4904-9FBC-E4F111308A17}" dt="2026-07-06T14:18:48.444" v="4774" actId="47"/>
        <pc:sldMkLst>
          <pc:docMk/>
          <pc:sldMk cId="1106762911" sldId="491"/>
        </pc:sldMkLst>
      </pc:sldChg>
      <pc:sldChg chg="new del">
        <pc:chgData name="Jenny Loewenstein" userId="6c332316-d11a-4e3c-bf84-af1aa23a559d" providerId="ADAL" clId="{10C025A6-7C5F-4904-9FBC-E4F111308A17}" dt="2026-07-06T14:18:48.444" v="4774" actId="47"/>
        <pc:sldMkLst>
          <pc:docMk/>
          <pc:sldMk cId="2950586679" sldId="492"/>
        </pc:sldMkLst>
      </pc:sldChg>
      <pc:sldChg chg="new del">
        <pc:chgData name="Jenny Loewenstein" userId="6c332316-d11a-4e3c-bf84-af1aa23a559d" providerId="ADAL" clId="{10C025A6-7C5F-4904-9FBC-E4F111308A17}" dt="2026-07-06T14:18:48.444" v="4774" actId="47"/>
        <pc:sldMkLst>
          <pc:docMk/>
          <pc:sldMk cId="3497160481" sldId="493"/>
        </pc:sldMkLst>
      </pc:sldChg>
      <pc:sldChg chg="new del">
        <pc:chgData name="Jenny Loewenstein" userId="6c332316-d11a-4e3c-bf84-af1aa23a559d" providerId="ADAL" clId="{10C025A6-7C5F-4904-9FBC-E4F111308A17}" dt="2026-07-06T14:18:48.444" v="4774" actId="47"/>
        <pc:sldMkLst>
          <pc:docMk/>
          <pc:sldMk cId="1489182508" sldId="494"/>
        </pc:sldMkLst>
      </pc:sldChg>
      <pc:sldChg chg="new del">
        <pc:chgData name="Jenny Loewenstein" userId="6c332316-d11a-4e3c-bf84-af1aa23a559d" providerId="ADAL" clId="{10C025A6-7C5F-4904-9FBC-E4F111308A17}" dt="2026-07-06T14:18:48.444" v="4774" actId="47"/>
        <pc:sldMkLst>
          <pc:docMk/>
          <pc:sldMk cId="1093860753" sldId="495"/>
        </pc:sldMkLst>
      </pc:sldChg>
      <pc:sldChg chg="new del">
        <pc:chgData name="Jenny Loewenstein" userId="6c332316-d11a-4e3c-bf84-af1aa23a559d" providerId="ADAL" clId="{10C025A6-7C5F-4904-9FBC-E4F111308A17}" dt="2026-07-06T14:18:48.444" v="4774" actId="47"/>
        <pc:sldMkLst>
          <pc:docMk/>
          <pc:sldMk cId="1612765961" sldId="496"/>
        </pc:sldMkLst>
      </pc:sldChg>
      <pc:sldChg chg="new del">
        <pc:chgData name="Jenny Loewenstein" userId="6c332316-d11a-4e3c-bf84-af1aa23a559d" providerId="ADAL" clId="{10C025A6-7C5F-4904-9FBC-E4F111308A17}" dt="2026-07-06T14:18:48.444" v="4774" actId="47"/>
        <pc:sldMkLst>
          <pc:docMk/>
          <pc:sldMk cId="1448184144" sldId="497"/>
        </pc:sldMkLst>
      </pc:sldChg>
      <pc:sldChg chg="new del">
        <pc:chgData name="Jenny Loewenstein" userId="6c332316-d11a-4e3c-bf84-af1aa23a559d" providerId="ADAL" clId="{10C025A6-7C5F-4904-9FBC-E4F111308A17}" dt="2026-07-06T14:18:48.444" v="4774" actId="47"/>
        <pc:sldMkLst>
          <pc:docMk/>
          <pc:sldMk cId="3512444918" sldId="498"/>
        </pc:sldMkLst>
      </pc:sldChg>
      <pc:sldChg chg="new del">
        <pc:chgData name="Jenny Loewenstein" userId="6c332316-d11a-4e3c-bf84-af1aa23a559d" providerId="ADAL" clId="{10C025A6-7C5F-4904-9FBC-E4F111308A17}" dt="2026-07-06T14:18:48.444" v="4774" actId="47"/>
        <pc:sldMkLst>
          <pc:docMk/>
          <pc:sldMk cId="1361881466" sldId="499"/>
        </pc:sldMkLst>
      </pc:sldChg>
      <pc:sldChg chg="new del">
        <pc:chgData name="Jenny Loewenstein" userId="6c332316-d11a-4e3c-bf84-af1aa23a559d" providerId="ADAL" clId="{10C025A6-7C5F-4904-9FBC-E4F111308A17}" dt="2026-07-06T14:18:39.135" v="4773" actId="680"/>
        <pc:sldMkLst>
          <pc:docMk/>
          <pc:sldMk cId="1650553807" sldId="500"/>
        </pc:sldMkLst>
      </pc:sldChg>
      <pc:sldMasterChg chg="modSp addSldLayout delSldLayout modSldLayout">
        <pc:chgData name="Jenny Loewenstein" userId="6c332316-d11a-4e3c-bf84-af1aa23a559d" providerId="ADAL" clId="{10C025A6-7C5F-4904-9FBC-E4F111308A17}" dt="2026-07-01T18:51:25.991" v="3831"/>
        <pc:sldMasterMkLst>
          <pc:docMk/>
          <pc:sldMasterMk cId="4012151816" sldId="2147483845"/>
        </pc:sldMasterMkLst>
        <pc:spChg chg="mod">
          <ac:chgData name="Jenny Loewenstein" userId="6c332316-d11a-4e3c-bf84-af1aa23a559d" providerId="ADAL" clId="{10C025A6-7C5F-4904-9FBC-E4F111308A17}" dt="2026-07-01T18:51:25.991" v="3831"/>
          <ac:spMkLst>
            <pc:docMk/>
            <pc:sldMasterMk cId="4012151816" sldId="2147483845"/>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ac:spMk id="3"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ac:spMk id="4"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ac:spMk id="5"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ac:spMk id="6" creationId="{00000000-0000-0000-0000-000000000000}"/>
          </ac:spMkLst>
        </pc:spChg>
        <pc:sldLayoutChg chg="modSp">
          <pc:chgData name="Jenny Loewenstein" userId="6c332316-d11a-4e3c-bf84-af1aa23a559d" providerId="ADAL" clId="{10C025A6-7C5F-4904-9FBC-E4F111308A17}" dt="2026-07-01T18:51:25.991" v="3831"/>
          <pc:sldLayoutMkLst>
            <pc:docMk/>
            <pc:sldMasterMk cId="4012151816" sldId="2147483845"/>
            <pc:sldLayoutMk cId="3863550779" sldId="2147483846"/>
          </pc:sldLayoutMkLst>
          <pc:spChg chg="mod">
            <ac:chgData name="Jenny Loewenstein" userId="6c332316-d11a-4e3c-bf84-af1aa23a559d" providerId="ADAL" clId="{10C025A6-7C5F-4904-9FBC-E4F111308A17}" dt="2026-07-01T18:51:25.991" v="3831"/>
            <ac:spMkLst>
              <pc:docMk/>
              <pc:sldMasterMk cId="4012151816" sldId="2147483845"/>
              <pc:sldLayoutMk cId="3863550779" sldId="2147483846"/>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863550779" sldId="2147483846"/>
              <ac:spMk id="3" creationId="{00000000-0000-0000-0000-000000000000}"/>
            </ac:spMkLst>
          </pc:spChg>
        </pc:sldLayoutChg>
        <pc:sldLayoutChg chg="modSp">
          <pc:chgData name="Jenny Loewenstein" userId="6c332316-d11a-4e3c-bf84-af1aa23a559d" providerId="ADAL" clId="{10C025A6-7C5F-4904-9FBC-E4F111308A17}" dt="2026-07-01T18:51:25.991" v="3831"/>
          <pc:sldLayoutMkLst>
            <pc:docMk/>
            <pc:sldMasterMk cId="4012151816" sldId="2147483845"/>
            <pc:sldLayoutMk cId="73422668" sldId="2147483848"/>
          </pc:sldLayoutMkLst>
          <pc:spChg chg="mod">
            <ac:chgData name="Jenny Loewenstein" userId="6c332316-d11a-4e3c-bf84-af1aa23a559d" providerId="ADAL" clId="{10C025A6-7C5F-4904-9FBC-E4F111308A17}" dt="2026-07-01T18:51:25.991" v="3831"/>
            <ac:spMkLst>
              <pc:docMk/>
              <pc:sldMasterMk cId="4012151816" sldId="2147483845"/>
              <pc:sldLayoutMk cId="73422668" sldId="2147483848"/>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73422668" sldId="2147483848"/>
              <ac:spMk id="3" creationId="{00000000-0000-0000-0000-000000000000}"/>
            </ac:spMkLst>
          </pc:spChg>
        </pc:sldLayoutChg>
        <pc:sldLayoutChg chg="modSp">
          <pc:chgData name="Jenny Loewenstein" userId="6c332316-d11a-4e3c-bf84-af1aa23a559d" providerId="ADAL" clId="{10C025A6-7C5F-4904-9FBC-E4F111308A17}" dt="2026-07-01T18:51:25.991" v="3831"/>
          <pc:sldLayoutMkLst>
            <pc:docMk/>
            <pc:sldMasterMk cId="4012151816" sldId="2147483845"/>
            <pc:sldLayoutMk cId="3697009277" sldId="2147483849"/>
          </pc:sldLayoutMkLst>
          <pc:spChg chg="mod">
            <ac:chgData name="Jenny Loewenstein" userId="6c332316-d11a-4e3c-bf84-af1aa23a559d" providerId="ADAL" clId="{10C025A6-7C5F-4904-9FBC-E4F111308A17}" dt="2026-07-01T18:51:25.991" v="3831"/>
            <ac:spMkLst>
              <pc:docMk/>
              <pc:sldMasterMk cId="4012151816" sldId="2147483845"/>
              <pc:sldLayoutMk cId="3697009277" sldId="2147483849"/>
              <ac:spMk id="3"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697009277" sldId="2147483849"/>
              <ac:spMk id="4" creationId="{00000000-0000-0000-0000-000000000000}"/>
            </ac:spMkLst>
          </pc:spChg>
        </pc:sldLayoutChg>
        <pc:sldLayoutChg chg="modSp">
          <pc:chgData name="Jenny Loewenstein" userId="6c332316-d11a-4e3c-bf84-af1aa23a559d" providerId="ADAL" clId="{10C025A6-7C5F-4904-9FBC-E4F111308A17}" dt="2026-07-01T18:51:25.991" v="3831"/>
          <pc:sldLayoutMkLst>
            <pc:docMk/>
            <pc:sldMasterMk cId="4012151816" sldId="2147483845"/>
            <pc:sldLayoutMk cId="3869422307" sldId="2147483850"/>
          </pc:sldLayoutMkLst>
          <pc:spChg chg="mod">
            <ac:chgData name="Jenny Loewenstein" userId="6c332316-d11a-4e3c-bf84-af1aa23a559d" providerId="ADAL" clId="{10C025A6-7C5F-4904-9FBC-E4F111308A17}" dt="2026-07-01T18:51:25.991" v="3831"/>
            <ac:spMkLst>
              <pc:docMk/>
              <pc:sldMasterMk cId="4012151816" sldId="2147483845"/>
              <pc:sldLayoutMk cId="3869422307" sldId="2147483850"/>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869422307" sldId="2147483850"/>
              <ac:spMk id="3"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869422307" sldId="2147483850"/>
              <ac:spMk id="4"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869422307" sldId="2147483850"/>
              <ac:spMk id="5"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869422307" sldId="2147483850"/>
              <ac:spMk id="6" creationId="{00000000-0000-0000-0000-000000000000}"/>
            </ac:spMkLst>
          </pc:spChg>
        </pc:sldLayoutChg>
        <pc:sldLayoutChg chg="modSp">
          <pc:chgData name="Jenny Loewenstein" userId="6c332316-d11a-4e3c-bf84-af1aa23a559d" providerId="ADAL" clId="{10C025A6-7C5F-4904-9FBC-E4F111308A17}" dt="2026-07-01T18:51:25.991" v="3831"/>
          <pc:sldLayoutMkLst>
            <pc:docMk/>
            <pc:sldMasterMk cId="4012151816" sldId="2147483845"/>
            <pc:sldLayoutMk cId="1055230929" sldId="2147483853"/>
          </pc:sldLayoutMkLst>
          <pc:spChg chg="mod">
            <ac:chgData name="Jenny Loewenstein" userId="6c332316-d11a-4e3c-bf84-af1aa23a559d" providerId="ADAL" clId="{10C025A6-7C5F-4904-9FBC-E4F111308A17}" dt="2026-07-01T18:51:25.991" v="3831"/>
            <ac:spMkLst>
              <pc:docMk/>
              <pc:sldMasterMk cId="4012151816" sldId="2147483845"/>
              <pc:sldLayoutMk cId="1055230929" sldId="2147483853"/>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1055230929" sldId="2147483853"/>
              <ac:spMk id="3"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1055230929" sldId="2147483853"/>
              <ac:spMk id="4" creationId="{00000000-0000-0000-0000-000000000000}"/>
            </ac:spMkLst>
          </pc:spChg>
        </pc:sldLayoutChg>
        <pc:sldLayoutChg chg="modSp">
          <pc:chgData name="Jenny Loewenstein" userId="6c332316-d11a-4e3c-bf84-af1aa23a559d" providerId="ADAL" clId="{10C025A6-7C5F-4904-9FBC-E4F111308A17}" dt="2026-07-01T18:51:25.991" v="3831"/>
          <pc:sldLayoutMkLst>
            <pc:docMk/>
            <pc:sldMasterMk cId="4012151816" sldId="2147483845"/>
            <pc:sldLayoutMk cId="2430868461" sldId="2147483854"/>
          </pc:sldLayoutMkLst>
          <pc:spChg chg="mod">
            <ac:chgData name="Jenny Loewenstein" userId="6c332316-d11a-4e3c-bf84-af1aa23a559d" providerId="ADAL" clId="{10C025A6-7C5F-4904-9FBC-E4F111308A17}" dt="2026-07-01T18:51:25.991" v="3831"/>
            <ac:spMkLst>
              <pc:docMk/>
              <pc:sldMasterMk cId="4012151816" sldId="2147483845"/>
              <pc:sldLayoutMk cId="2430868461" sldId="2147483854"/>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2430868461" sldId="2147483854"/>
              <ac:spMk id="3"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2430868461" sldId="2147483854"/>
              <ac:spMk id="4" creationId="{00000000-0000-0000-0000-000000000000}"/>
            </ac:spMkLst>
          </pc:spChg>
        </pc:sldLayoutChg>
        <pc:sldLayoutChg chg="modSp">
          <pc:chgData name="Jenny Loewenstein" userId="6c332316-d11a-4e3c-bf84-af1aa23a559d" providerId="ADAL" clId="{10C025A6-7C5F-4904-9FBC-E4F111308A17}" dt="2026-07-01T18:51:25.991" v="3831"/>
          <pc:sldLayoutMkLst>
            <pc:docMk/>
            <pc:sldMasterMk cId="4012151816" sldId="2147483845"/>
            <pc:sldLayoutMk cId="364023071" sldId="2147483856"/>
          </pc:sldLayoutMkLst>
          <pc:spChg chg="mod">
            <ac:chgData name="Jenny Loewenstein" userId="6c332316-d11a-4e3c-bf84-af1aa23a559d" providerId="ADAL" clId="{10C025A6-7C5F-4904-9FBC-E4F111308A17}" dt="2026-07-01T18:51:25.991" v="3831"/>
            <ac:spMkLst>
              <pc:docMk/>
              <pc:sldMasterMk cId="4012151816" sldId="2147483845"/>
              <pc:sldLayoutMk cId="364023071" sldId="2147483856"/>
              <ac:spMk id="2" creationId="{00000000-0000-0000-0000-000000000000}"/>
            </ac:spMkLst>
          </pc:spChg>
          <pc:spChg chg="mod">
            <ac:chgData name="Jenny Loewenstein" userId="6c332316-d11a-4e3c-bf84-af1aa23a559d" providerId="ADAL" clId="{10C025A6-7C5F-4904-9FBC-E4F111308A17}" dt="2026-07-01T18:51:25.991" v="3831"/>
            <ac:spMkLst>
              <pc:docMk/>
              <pc:sldMasterMk cId="4012151816" sldId="2147483845"/>
              <pc:sldLayoutMk cId="364023071" sldId="2147483856"/>
              <ac:spMk id="3" creationId="{00000000-0000-0000-0000-000000000000}"/>
            </ac:spMkLst>
          </pc:spChg>
        </pc:sldLayoutChg>
        <pc:sldLayoutChg chg="modSp add del">
          <pc:chgData name="Jenny Loewenstein" userId="6c332316-d11a-4e3c-bf84-af1aa23a559d" providerId="ADAL" clId="{10C025A6-7C5F-4904-9FBC-E4F111308A17}" dt="2026-07-01T18:51:25.991" v="3831"/>
          <pc:sldLayoutMkLst>
            <pc:docMk/>
            <pc:sldMasterMk cId="4012151816" sldId="2147483845"/>
            <pc:sldLayoutMk cId="4291590828" sldId="2147483858"/>
          </pc:sldLayoutMkLst>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19" creationId="{959C448F-2494-48EB-82EF-21C67128CA54}"/>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70" creationId="{C3501222-3F13-4879-ABD3-E175AC9CE89A}"/>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72" creationId="{8F62D565-3FCF-4F30-BF43-A5BA7175D60C}"/>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73" creationId="{4AA5E076-2B14-4FF7-A39D-A33BA61751D2}"/>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74" creationId="{6123B1F1-2AA9-45A3-A764-6FFA3D5A101D}"/>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76" creationId="{4F1BC949-2CC9-471B-B631-56A9ED6B447C}"/>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77" creationId="{CD2D00FA-311A-45B4-BEF8-AE54AED30DA3}"/>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84" creationId="{5AE605FD-E2BD-48D3-A2C4-60E67DD856B6}"/>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89" creationId="{90D459AE-B4F3-4C42-8A12-9BF1CD1102AE}"/>
            </ac:spMkLst>
          </pc:spChg>
          <pc:spChg chg="mod">
            <ac:chgData name="Jenny Loewenstein" userId="6c332316-d11a-4e3c-bf84-af1aa23a559d" providerId="ADAL" clId="{10C025A6-7C5F-4904-9FBC-E4F111308A17}" dt="2026-07-01T18:51:25.991" v="3831"/>
            <ac:spMkLst>
              <pc:docMk/>
              <pc:sldMasterMk cId="4012151816" sldId="2147483845"/>
              <pc:sldLayoutMk cId="4291590828" sldId="2147483858"/>
              <ac:spMk id="97" creationId="{0344694E-FBEE-4E6E-B940-5A77EE12241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F427CD2-8408-49B4-B766-CEB80CF48273}" type="datetimeFigureOut">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A63CB-A66D-4D5B-81B7-D92D20FBFCDC}" type="slidenum">
              <a:t>‹#›</a:t>
            </a:fld>
            <a:endParaRPr lang="en-US"/>
          </a:p>
        </p:txBody>
      </p:sp>
    </p:spTree>
    <p:extLst>
      <p:ext uri="{BB962C8B-B14F-4D97-AF65-F5344CB8AC3E}">
        <p14:creationId xmlns:p14="http://schemas.microsoft.com/office/powerpoint/2010/main" val="9511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A63CB-A66D-4D5B-81B7-D92D20FBFCDC}" type="slidenum">
              <a:rPr lang="en-US"/>
              <a:t>1</a:t>
            </a:fld>
            <a:endParaRPr lang="en-US"/>
          </a:p>
        </p:txBody>
      </p:sp>
    </p:spTree>
    <p:extLst>
      <p:ext uri="{BB962C8B-B14F-4D97-AF65-F5344CB8AC3E}">
        <p14:creationId xmlns:p14="http://schemas.microsoft.com/office/powerpoint/2010/main" val="309431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 draft vision that the committee came up with, but the goal of today is to make sure that this vision is the one that should be carried through into the compressive plan. From this exercise we want to keep track of recurring themes and make sure that they are included moving forward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78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A63CB-A66D-4D5B-81B7-D92D20FBFCDC}" type="slidenum">
              <a:rPr lang="en-US" smtClean="0"/>
              <a:t>11</a:t>
            </a:fld>
            <a:endParaRPr lang="en-US"/>
          </a:p>
        </p:txBody>
      </p:sp>
    </p:spTree>
    <p:extLst>
      <p:ext uri="{BB962C8B-B14F-4D97-AF65-F5344CB8AC3E}">
        <p14:creationId xmlns:p14="http://schemas.microsoft.com/office/powerpoint/2010/main" val="256173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292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A63CB-A66D-4D5B-81B7-D92D20FBFCDC}" type="slidenum">
              <a:rPr lang="en-US"/>
              <a:t>2</a:t>
            </a:fld>
            <a:endParaRPr lang="en-US"/>
          </a:p>
        </p:txBody>
      </p:sp>
    </p:spTree>
    <p:extLst>
      <p:ext uri="{BB962C8B-B14F-4D97-AF65-F5344CB8AC3E}">
        <p14:creationId xmlns:p14="http://schemas.microsoft.com/office/powerpoint/2010/main" val="348641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8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Village and Town are working on three separate but interrelated projects that support the Village and have one common purpose. Each project will </a:t>
            </a:r>
          </a:p>
          <a:p>
            <a:pPr marL="285744" indent="-285744" algn="l" defTabSz="488938">
              <a:lnSpc>
                <a:spcPct val="90000"/>
              </a:lnSpc>
              <a:spcBef>
                <a:spcPct val="0"/>
              </a:spcBef>
              <a:spcAft>
                <a:spcPct val="35000"/>
              </a:spcAft>
              <a:buFont typeface="Arial" panose="020B0604020202020204" pitchFamily="34" charset="0"/>
              <a:buChar char="•"/>
            </a:pPr>
            <a:r>
              <a:rPr lang="en-US" dirty="0"/>
              <a:t>Community engagement</a:t>
            </a:r>
          </a:p>
          <a:p>
            <a:pPr marL="285744" indent="-285744" algn="l" defTabSz="488938">
              <a:lnSpc>
                <a:spcPct val="90000"/>
              </a:lnSpc>
              <a:spcBef>
                <a:spcPct val="0"/>
              </a:spcBef>
              <a:spcAft>
                <a:spcPct val="35000"/>
              </a:spcAft>
              <a:buFont typeface="Arial" panose="020B0604020202020204" pitchFamily="34" charset="0"/>
              <a:buChar char="•"/>
            </a:pPr>
            <a:r>
              <a:rPr lang="en-US" dirty="0"/>
              <a:t>Shared questions about form, land use, character, values, and priorities</a:t>
            </a:r>
          </a:p>
          <a:p>
            <a:pPr marL="285744" indent="-285744" algn="l" defTabSz="488938">
              <a:lnSpc>
                <a:spcPct val="90000"/>
              </a:lnSpc>
              <a:spcBef>
                <a:spcPct val="0"/>
              </a:spcBef>
              <a:spcAft>
                <a:spcPct val="35000"/>
              </a:spcAft>
              <a:buFont typeface="Arial" panose="020B0604020202020204" pitchFamily="34" charset="0"/>
              <a:buChar char="•"/>
            </a:pPr>
            <a:r>
              <a:rPr lang="en-US" dirty="0"/>
              <a:t>Support for local NY Forward Readiness </a:t>
            </a:r>
          </a:p>
          <a:p>
            <a:pPr marL="285744" indent="-285744" algn="l" defTabSz="488938">
              <a:lnSpc>
                <a:spcPct val="90000"/>
              </a:lnSpc>
              <a:spcBef>
                <a:spcPct val="0"/>
              </a:spcBef>
              <a:spcAft>
                <a:spcPct val="35000"/>
              </a:spcAft>
              <a:buFont typeface="Arial" panose="020B0604020202020204" pitchFamily="34" charset="0"/>
              <a:buChar char="•"/>
            </a:pPr>
            <a:r>
              <a:rPr lang="en-US" dirty="0"/>
              <a:t>Focus on recovery after the fire </a:t>
            </a:r>
          </a:p>
          <a:p>
            <a:pPr marL="285744" indent="-285744" algn="l" defTabSz="488938">
              <a:lnSpc>
                <a:spcPct val="90000"/>
              </a:lnSpc>
              <a:spcBef>
                <a:spcPct val="0"/>
              </a:spcBef>
              <a:spcAft>
                <a:spcPct val="35000"/>
              </a:spcAft>
              <a:buFont typeface="Arial" panose="020B0604020202020204" pitchFamily="34" charset="0"/>
              <a:buChar char="•"/>
            </a:pPr>
            <a:r>
              <a:rPr lang="en-US" dirty="0"/>
              <a:t>No project forces construction or zoning</a:t>
            </a:r>
          </a:p>
          <a:p>
            <a:pPr marL="285744" indent="-285744" algn="ctr" defTabSz="488938">
              <a:lnSpc>
                <a:spcPct val="90000"/>
              </a:lnSpc>
              <a:spcBef>
                <a:spcPct val="0"/>
              </a:spcBef>
              <a:spcAft>
                <a:spcPct val="35000"/>
              </a:spcAft>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AA63CB-A66D-4D5B-81B7-D92D20FBFCDC}" type="slidenum">
              <a:rPr lang="en-US" smtClean="0"/>
              <a:t>4</a:t>
            </a:fld>
            <a:endParaRPr lang="en-US"/>
          </a:p>
        </p:txBody>
      </p:sp>
    </p:spTree>
    <p:extLst>
      <p:ext uri="{BB962C8B-B14F-4D97-AF65-F5344CB8AC3E}">
        <p14:creationId xmlns:p14="http://schemas.microsoft.com/office/powerpoint/2010/main" val="10579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A63CB-A66D-4D5B-81B7-D92D20FBFCDC}" type="slidenum">
              <a:rPr lang="en-US" smtClean="0"/>
              <a:t>5</a:t>
            </a:fld>
            <a:endParaRPr lang="en-US"/>
          </a:p>
        </p:txBody>
      </p:sp>
    </p:spTree>
    <p:extLst>
      <p:ext uri="{BB962C8B-B14F-4D97-AF65-F5344CB8AC3E}">
        <p14:creationId xmlns:p14="http://schemas.microsoft.com/office/powerpoint/2010/main" val="224856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C736C8-907E-44A0-AD97-4BAFDD4F7D10}" type="slidenum">
              <a:rPr lang="en-US" smtClean="0"/>
              <a:t>6</a:t>
            </a:fld>
            <a:endParaRPr lang="en-US"/>
          </a:p>
        </p:txBody>
      </p:sp>
    </p:spTree>
    <p:extLst>
      <p:ext uri="{BB962C8B-B14F-4D97-AF65-F5344CB8AC3E}">
        <p14:creationId xmlns:p14="http://schemas.microsoft.com/office/powerpoint/2010/main" val="313404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8FBEF-7194-F21D-153D-821D1C654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0061D-A112-893F-D559-8F1CCC1D97E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AE1E1C-0EC3-1AB9-7595-15F296BF1BB8}"/>
              </a:ext>
            </a:extLst>
          </p:cNvPr>
          <p:cNvSpPr>
            <a:spLocks noGrp="1"/>
          </p:cNvSpPr>
          <p:nvPr>
            <p:ph type="body" idx="1"/>
          </p:nvPr>
        </p:nvSpPr>
        <p:spPr/>
        <p:txBody>
          <a:bodyPr/>
          <a:lstStyle/>
          <a:p>
            <a:pPr marL="0" indent="0">
              <a:buFont typeface="Arial" panose="020B0604020202020204" pitchFamily="34" charset="0"/>
              <a:buNone/>
            </a:pPr>
            <a:r>
              <a:rPr lang="en-US" dirty="0"/>
              <a:t>The circles represent some of the key deliverables </a:t>
            </a:r>
          </a:p>
          <a:p>
            <a:pPr marL="0" indent="0">
              <a:buFont typeface="Arial" panose="020B0604020202020204" pitchFamily="34" charset="0"/>
              <a:buNone/>
            </a:pPr>
            <a:r>
              <a:rPr lang="en-US" dirty="0"/>
              <a:t>Red are other ongoing projects </a:t>
            </a:r>
          </a:p>
        </p:txBody>
      </p:sp>
      <p:sp>
        <p:nvSpPr>
          <p:cNvPr id="4" name="Slide Number Placeholder 3">
            <a:extLst>
              <a:ext uri="{FF2B5EF4-FFF2-40B4-BE49-F238E27FC236}">
                <a16:creationId xmlns:a16="http://schemas.microsoft.com/office/drawing/2014/main" id="{79151B47-A6F3-309C-A306-DC3C697F6DC6}"/>
              </a:ext>
            </a:extLst>
          </p:cNvPr>
          <p:cNvSpPr>
            <a:spLocks noGrp="1"/>
          </p:cNvSpPr>
          <p:nvPr>
            <p:ph type="sldNum" sz="quarter" idx="5"/>
          </p:nvPr>
        </p:nvSpPr>
        <p:spPr/>
        <p:txBody>
          <a:bodyPr/>
          <a:lstStyle/>
          <a:p>
            <a:fld id="{F9C736C8-907E-44A0-AD97-4BAFDD4F7D10}" type="slidenum">
              <a:rPr lang="en-US" smtClean="0"/>
              <a:t>7</a:t>
            </a:fld>
            <a:endParaRPr lang="en-US"/>
          </a:p>
        </p:txBody>
      </p:sp>
    </p:spTree>
    <p:extLst>
      <p:ext uri="{BB962C8B-B14F-4D97-AF65-F5344CB8AC3E}">
        <p14:creationId xmlns:p14="http://schemas.microsoft.com/office/powerpoint/2010/main" val="129476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9C736C8-907E-44A0-AD97-4BAFDD4F7D10}" type="slidenum">
              <a:rPr lang="en-US"/>
              <a:t>8</a:t>
            </a:fld>
            <a:endParaRPr lang="en-US"/>
          </a:p>
        </p:txBody>
      </p:sp>
    </p:spTree>
    <p:extLst>
      <p:ext uri="{BB962C8B-B14F-4D97-AF65-F5344CB8AC3E}">
        <p14:creationId xmlns:p14="http://schemas.microsoft.com/office/powerpoint/2010/main" val="118461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A63CB-A66D-4D5B-81B7-D92D20FBFCDC}" type="slidenum">
              <a:rPr lang="en-US" smtClean="0"/>
              <a:t>9</a:t>
            </a:fld>
            <a:endParaRPr lang="en-US"/>
          </a:p>
        </p:txBody>
      </p:sp>
    </p:spTree>
    <p:extLst>
      <p:ext uri="{BB962C8B-B14F-4D97-AF65-F5344CB8AC3E}">
        <p14:creationId xmlns:p14="http://schemas.microsoft.com/office/powerpoint/2010/main" val="63970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07/09/2026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355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07/09/2026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996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07/09/2026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02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1" y="620204"/>
            <a:ext cx="4917907" cy="1598211"/>
          </a:xfrm>
        </p:spPr>
        <p:txBody>
          <a:bodyPr anchor="b"/>
          <a:lstStyle/>
          <a:p>
            <a:r>
              <a:rPr lang="en-US"/>
              <a:t>Click to edit Master title style</a:t>
            </a:r>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60"/>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39"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1" y="0"/>
            <a:ext cx="2658911"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7"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6" y="985363"/>
            <a:ext cx="2825511"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20"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2"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1"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8"/>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2"/>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lstStyle/>
          <a:p>
            <a:r>
              <a:rPr lang="en-US"/>
              <a:t>Click icon to add picture</a:t>
            </a:r>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lstStyle/>
          <a:p>
            <a:r>
              <a:rPr lang="en-US"/>
              <a:t>Click icon to add picture</a:t>
            </a:r>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4"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defRPr/>
            </a:lvl1pPr>
          </a:lstStyle>
          <a:p>
            <a:r>
              <a:rPr lang="en-US"/>
              <a:t>Click icon to add picture</a:t>
            </a:r>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3" y="2312988"/>
            <a:ext cx="4774784" cy="3651250"/>
          </a:xfrm>
        </p:spPr>
        <p:txBody>
          <a:bodyPr>
            <a:normAutofit/>
          </a:bodyPr>
          <a:lstStyle>
            <a:lvl1pPr>
              <a:defRPr spc="0"/>
            </a:lvl1p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301383" y="6170615"/>
            <a:ext cx="2437439" cy="457077"/>
          </a:xfrm>
        </p:spPr>
        <p:txBody>
          <a:bodyPr/>
          <a:lstStyle/>
          <a:p>
            <a:endParaRPr lang="en-US"/>
          </a:p>
        </p:txBody>
      </p:sp>
      <p:sp>
        <p:nvSpPr>
          <p:cNvPr id="79" name="Date Placeholder 22">
            <a:extLst>
              <a:ext uri="{FF2B5EF4-FFF2-40B4-BE49-F238E27FC236}">
                <a16:creationId xmlns:a16="http://schemas.microsoft.com/office/drawing/2014/main" id="{1BE603F5-0A57-4324-882D-14EC1A8CFE79}"/>
              </a:ext>
            </a:extLst>
          </p:cNvPr>
          <p:cNvSpPr>
            <a:spLocks noGrp="1"/>
          </p:cNvSpPr>
          <p:nvPr>
            <p:ph type="dt" sz="half" idx="10"/>
          </p:nvPr>
        </p:nvSpPr>
        <p:spPr>
          <a:xfrm>
            <a:off x="8881746" y="6170490"/>
            <a:ext cx="1829076" cy="457200"/>
          </a:xfrm>
        </p:spPr>
        <p:txBody>
          <a:bodyPr/>
          <a:lstStyle>
            <a:lvl1pPr algn="r">
              <a:defRPr/>
            </a:lvl1pPr>
          </a:lstStyle>
          <a:p>
            <a:r>
              <a:rPr lang="en-US"/>
              <a:t>07/09/2026</a:t>
            </a:r>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1"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4291590828"/>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07/09/2026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32849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07/09/2026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42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07/09/2026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70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07/09/2026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942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07/09/2026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861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07/09/2026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666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07/09/2026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523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07/09/2026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086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07/09/2026</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215181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8" r:id="rId1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loewenstein@gflrpc.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A448F62-805A-5AF8-AE50-356203A1A06D}"/>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8404" b="49408"/>
          <a:stretch>
            <a:fillRect/>
          </a:stretch>
        </p:blipFill>
        <p:spPr>
          <a:xfrm>
            <a:off x="21" y="2"/>
            <a:ext cx="12191980" cy="6857999"/>
          </a:xfrm>
          <a:prstGeom prst="rect">
            <a:avLst/>
          </a:prstGeom>
        </p:spPr>
      </p:pic>
      <p:sp>
        <p:nvSpPr>
          <p:cNvPr id="2" name="Title 1"/>
          <p:cNvSpPr>
            <a:spLocks noGrp="1"/>
          </p:cNvSpPr>
          <p:nvPr>
            <p:ph type="ctrTitle"/>
          </p:nvPr>
        </p:nvSpPr>
        <p:spPr>
          <a:xfrm>
            <a:off x="1524000" y="1122362"/>
            <a:ext cx="9144000" cy="2900519"/>
          </a:xfrm>
        </p:spPr>
        <p:txBody>
          <a:bodyPr>
            <a:normAutofit/>
          </a:bodyPr>
          <a:lstStyle/>
          <a:p>
            <a:r>
              <a:rPr lang="en-US" b="1">
                <a:solidFill>
                  <a:srgbClr val="FFFFFF"/>
                </a:solidFill>
                <a:cs typeface="Calibri Light"/>
              </a:rPr>
              <a:t>Village of Ovid Comprehensive Plan Update Workshop</a:t>
            </a:r>
            <a:endParaRPr lang="en-US" b="1">
              <a:solidFill>
                <a:srgbClr val="FFFFFF"/>
              </a:solidFill>
            </a:endParaRPr>
          </a:p>
        </p:txBody>
      </p:sp>
      <p:sp>
        <p:nvSpPr>
          <p:cNvPr id="3" name="Subtitle 2"/>
          <p:cNvSpPr>
            <a:spLocks noGrp="1"/>
          </p:cNvSpPr>
          <p:nvPr>
            <p:ph type="subTitle" idx="1"/>
          </p:nvPr>
        </p:nvSpPr>
        <p:spPr>
          <a:xfrm>
            <a:off x="1524000" y="4159405"/>
            <a:ext cx="9144000" cy="1098395"/>
          </a:xfrm>
        </p:spPr>
        <p:txBody>
          <a:bodyPr vert="horz" lIns="91440" tIns="45720" rIns="91440" bIns="45720" rtlCol="0">
            <a:normAutofit/>
          </a:bodyPr>
          <a:lstStyle/>
          <a:p>
            <a:r>
              <a:rPr lang="en-US" b="1" cap="none">
                <a:solidFill>
                  <a:srgbClr val="FFFFFF"/>
                </a:solidFill>
                <a:ea typeface="Calibri Light" panose="020F0302020204030204"/>
                <a:cs typeface="Arial" panose="020B0604020202020204"/>
              </a:rPr>
              <a:t>July 9, 2026</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73668B-A70D-89D6-E603-E0D5ADC905D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296025" y="0"/>
            <a:ext cx="14784050" cy="6858000"/>
          </a:xfrm>
          <a:prstGeom prst="rect">
            <a:avLst/>
          </a:prstGeom>
        </p:spPr>
      </p:pic>
      <p:sp>
        <p:nvSpPr>
          <p:cNvPr id="2" name="Title 1">
            <a:extLst>
              <a:ext uri="{FF2B5EF4-FFF2-40B4-BE49-F238E27FC236}">
                <a16:creationId xmlns:a16="http://schemas.microsoft.com/office/drawing/2014/main" id="{B674D548-3D94-2DAB-C87F-51954E983F19}"/>
              </a:ext>
            </a:extLst>
          </p:cNvPr>
          <p:cNvSpPr>
            <a:spLocks noGrp="1"/>
          </p:cNvSpPr>
          <p:nvPr>
            <p:ph type="title"/>
          </p:nvPr>
        </p:nvSpPr>
        <p:spPr/>
        <p:txBody>
          <a:bodyPr/>
          <a:lstStyle/>
          <a:p>
            <a:pPr algn="ctr"/>
            <a:r>
              <a:rPr lang="en-US" b="1" dirty="0">
                <a:solidFill>
                  <a:schemeClr val="bg1"/>
                </a:solidFill>
                <a:latin typeface="Helvetica Neue"/>
              </a:rPr>
              <a:t>Ovid’s Draft Vision</a:t>
            </a:r>
            <a:br>
              <a:rPr lang="en-US" b="1" dirty="0">
                <a:solidFill>
                  <a:schemeClr val="bg1"/>
                </a:solidFill>
                <a:latin typeface="Helvetica Neue"/>
              </a:rPr>
            </a:br>
            <a:r>
              <a:rPr lang="en-US" sz="3200" b="1" dirty="0">
                <a:solidFill>
                  <a:schemeClr val="bg1"/>
                </a:solidFill>
                <a:latin typeface="Helvetica Neue"/>
              </a:rPr>
              <a:t>All Roads Lead To Ovid</a:t>
            </a:r>
            <a:endParaRPr lang="en-US" b="1" dirty="0">
              <a:solidFill>
                <a:schemeClr val="bg1"/>
              </a:solidFill>
              <a:latin typeface="Helvetica Neue"/>
            </a:endParaRPr>
          </a:p>
        </p:txBody>
      </p:sp>
      <p:sp>
        <p:nvSpPr>
          <p:cNvPr id="3" name="Content Placeholder 2">
            <a:extLst>
              <a:ext uri="{FF2B5EF4-FFF2-40B4-BE49-F238E27FC236}">
                <a16:creationId xmlns:a16="http://schemas.microsoft.com/office/drawing/2014/main" id="{FCF0B832-8C79-26AB-35B0-42A463183F42}"/>
              </a:ext>
            </a:extLst>
          </p:cNvPr>
          <p:cNvSpPr>
            <a:spLocks noGrp="1"/>
          </p:cNvSpPr>
          <p:nvPr>
            <p:ph idx="1"/>
          </p:nvPr>
        </p:nvSpPr>
        <p:spPr/>
        <p:txBody>
          <a:bodyPr vert="horz" lIns="91440" tIns="45720" rIns="91440" bIns="45720" rtlCol="0" anchor="t">
            <a:normAutofit/>
          </a:bodyPr>
          <a:lstStyle/>
          <a:p>
            <a:pPr marL="0" indent="0" algn="ctr">
              <a:buNone/>
            </a:pPr>
            <a:r>
              <a:rPr lang="en-US" dirty="0">
                <a:solidFill>
                  <a:schemeClr val="bg1"/>
                </a:solidFill>
                <a:latin typeface="+mj-lt"/>
                <a:ea typeface="Calibri Light"/>
                <a:cs typeface="Calibri Light"/>
              </a:rPr>
              <a:t>Draft vision from the survey responses and from committee:</a:t>
            </a:r>
            <a:r>
              <a:rPr lang="en-US" dirty="0">
                <a:solidFill>
                  <a:schemeClr val="accent2"/>
                </a:solidFill>
                <a:latin typeface="+mj-lt"/>
                <a:ea typeface="Calibri Light"/>
                <a:cs typeface="Calibri Light"/>
              </a:rPr>
              <a:t> </a:t>
            </a:r>
          </a:p>
          <a:p>
            <a:pPr marL="0" indent="0" algn="ctr">
              <a:buNone/>
            </a:pPr>
            <a:endParaRPr lang="en-US" dirty="0">
              <a:solidFill>
                <a:schemeClr val="accent2"/>
              </a:solidFill>
              <a:latin typeface="+mj-lt"/>
              <a:ea typeface="Calibri Light"/>
              <a:cs typeface="Calibri Light"/>
            </a:endParaRPr>
          </a:p>
          <a:p>
            <a:pPr marL="0" indent="0" algn="ctr" fontAlgn="base">
              <a:buNone/>
            </a:pPr>
            <a:r>
              <a:rPr lang="en-US" i="1" dirty="0">
                <a:solidFill>
                  <a:schemeClr val="bg1"/>
                </a:solidFill>
              </a:rPr>
              <a:t>“Ovid is a vibrant and welcoming gateway between the lakes, where history, agriculture, culture, and community come together. Guided by a strong sense of place and inclusiveness, the village will celebrate its heritage, strengthen its downtown as the heart of community life, support local businesses, attract investment, and embrace thoughtful growth that preserves its unique character while creating opportunities and enhancing quality of life for residents of all ages, now and for generations to come</a:t>
            </a:r>
            <a:r>
              <a:rPr lang="en-US" b="1" i="1" dirty="0">
                <a:solidFill>
                  <a:schemeClr val="bg1"/>
                </a:solidFill>
              </a:rPr>
              <a:t>.”</a:t>
            </a:r>
            <a:r>
              <a:rPr lang="en-US" i="1" dirty="0">
                <a:solidFill>
                  <a:schemeClr val="bg1"/>
                </a:solidFill>
              </a:rPr>
              <a:t> </a:t>
            </a:r>
          </a:p>
          <a:p>
            <a:pPr marL="90803" indent="-90803">
              <a:buNone/>
            </a:pPr>
            <a:endParaRPr lang="en-US" b="1" dirty="0">
              <a:solidFill>
                <a:schemeClr val="bg1"/>
              </a:solidFill>
              <a:latin typeface="+mj-lt"/>
              <a:ea typeface="Calibri Light"/>
              <a:cs typeface="Calibri Light"/>
            </a:endParaRPr>
          </a:p>
          <a:p>
            <a:pPr marL="90803" indent="-90803">
              <a:buNone/>
            </a:pPr>
            <a:endParaRPr lang="en-US" sz="1200" dirty="0">
              <a:solidFill>
                <a:schemeClr val="accent2"/>
              </a:solidFill>
              <a:latin typeface="Aptos"/>
              <a:ea typeface="Calibri Light"/>
              <a:cs typeface="Calibri Light"/>
            </a:endParaRPr>
          </a:p>
          <a:p>
            <a:pPr marL="0" indent="0" algn="ctr">
              <a:buNone/>
            </a:pPr>
            <a:endParaRPr lang="en-US" dirty="0">
              <a:solidFill>
                <a:schemeClr val="accent2"/>
              </a:solidFill>
              <a:latin typeface="+mj-lt"/>
              <a:ea typeface="Calibri Light"/>
              <a:cs typeface="Calibri Light"/>
            </a:endParaRPr>
          </a:p>
        </p:txBody>
      </p:sp>
      <p:sp>
        <p:nvSpPr>
          <p:cNvPr id="4" name="Date Placeholder 3">
            <a:extLst>
              <a:ext uri="{FF2B5EF4-FFF2-40B4-BE49-F238E27FC236}">
                <a16:creationId xmlns:a16="http://schemas.microsoft.com/office/drawing/2014/main" id="{ABCE747C-6043-9EC2-1021-AC40A3760E40}"/>
              </a:ext>
            </a:extLst>
          </p:cNvPr>
          <p:cNvSpPr>
            <a:spLocks noGrp="1"/>
          </p:cNvSpPr>
          <p:nvPr>
            <p:ph type="dt" sz="half" idx="10"/>
          </p:nvPr>
        </p:nvSpPr>
        <p:spPr/>
        <p:txBody>
          <a:bodyPr/>
          <a:lstStyle/>
          <a:p>
            <a:r>
              <a:rPr lang="en-US"/>
              <a:t>07/09/2026</a:t>
            </a:r>
            <a:endParaRPr lang="en-US" dirty="0"/>
          </a:p>
        </p:txBody>
      </p:sp>
      <p:sp>
        <p:nvSpPr>
          <p:cNvPr id="5" name="Footer Placeholder 4">
            <a:extLst>
              <a:ext uri="{FF2B5EF4-FFF2-40B4-BE49-F238E27FC236}">
                <a16:creationId xmlns:a16="http://schemas.microsoft.com/office/drawing/2014/main" id="{B889BFB0-AA0E-DED2-45BF-7AEC71E02F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0F271-D651-7A30-70A8-76002F49CE34}"/>
              </a:ext>
            </a:extLst>
          </p:cNvPr>
          <p:cNvSpPr>
            <a:spLocks noGrp="1"/>
          </p:cNvSpPr>
          <p:nvPr>
            <p:ph type="sldNum" sz="quarter" idx="12"/>
          </p:nvPr>
        </p:nvSpPr>
        <p:spPr/>
        <p:txBody>
          <a:bodyPr/>
          <a:lstStyle/>
          <a:p>
            <a:fld id="{629637A9-119A-49DA-BD12-AAC58B377D80}" type="slidenum">
              <a:rPr lang="en-US" smtClean="0"/>
              <a:t>10</a:t>
            </a:fld>
            <a:endParaRPr lang="en-US" dirty="0"/>
          </a:p>
        </p:txBody>
      </p:sp>
    </p:spTree>
    <p:extLst>
      <p:ext uri="{BB962C8B-B14F-4D97-AF65-F5344CB8AC3E}">
        <p14:creationId xmlns:p14="http://schemas.microsoft.com/office/powerpoint/2010/main" val="303154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DDD796-4D1D-A75D-900D-105A811403C3}"/>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2524" b="12524"/>
          <a:stretch/>
        </p:blipFill>
        <p:spPr>
          <a:xfrm>
            <a:off x="21" y="2"/>
            <a:ext cx="12191980" cy="6857999"/>
          </a:xfrm>
          <a:prstGeom prst="rect">
            <a:avLst/>
          </a:prstGeom>
        </p:spPr>
      </p:pic>
      <p:sp>
        <p:nvSpPr>
          <p:cNvPr id="2" name="Title 1">
            <a:extLst>
              <a:ext uri="{FF2B5EF4-FFF2-40B4-BE49-F238E27FC236}">
                <a16:creationId xmlns:a16="http://schemas.microsoft.com/office/drawing/2014/main" id="{94520F4C-D35B-A42C-2174-855A86CB3CE9}"/>
              </a:ext>
            </a:extLst>
          </p:cNvPr>
          <p:cNvSpPr>
            <a:spLocks noGrp="1"/>
          </p:cNvSpPr>
          <p:nvPr>
            <p:ph type="title"/>
          </p:nvPr>
        </p:nvSpPr>
        <p:spPr>
          <a:xfrm>
            <a:off x="1524000" y="1122362"/>
            <a:ext cx="9144000" cy="2900519"/>
          </a:xfrm>
        </p:spPr>
        <p:txBody>
          <a:bodyPr vert="horz" lIns="91440" tIns="45720" rIns="91440" bIns="45720" rtlCol="0" anchor="b">
            <a:normAutofit/>
          </a:bodyPr>
          <a:lstStyle/>
          <a:p>
            <a:pPr algn="ctr"/>
            <a:r>
              <a:rPr lang="en-US" sz="6000" b="1" dirty="0">
                <a:solidFill>
                  <a:schemeClr val="accent5">
                    <a:lumMod val="50000"/>
                  </a:schemeClr>
                </a:solidFill>
                <a:latin typeface="+mn-lt"/>
              </a:rPr>
              <a:t>Questions? </a:t>
            </a:r>
          </a:p>
        </p:txBody>
      </p:sp>
      <p:sp>
        <p:nvSpPr>
          <p:cNvPr id="3" name="Date Placeholder 2">
            <a:extLst>
              <a:ext uri="{FF2B5EF4-FFF2-40B4-BE49-F238E27FC236}">
                <a16:creationId xmlns:a16="http://schemas.microsoft.com/office/drawing/2014/main" id="{BD85C470-22DE-660D-13F5-40D68CDCD2B9}"/>
              </a:ext>
            </a:extLst>
          </p:cNvPr>
          <p:cNvSpPr>
            <a:spLocks noGrp="1"/>
          </p:cNvSpPr>
          <p:nvPr>
            <p:ph type="dt" sz="half" idx="10"/>
          </p:nvPr>
        </p:nvSpPr>
        <p:spPr/>
        <p:txBody>
          <a:bodyPr/>
          <a:lstStyle/>
          <a:p>
            <a:r>
              <a:rPr lang="en-US"/>
              <a:t>07/09/2026</a:t>
            </a:r>
            <a:endParaRPr lang="en-US" dirty="0"/>
          </a:p>
        </p:txBody>
      </p:sp>
      <p:sp>
        <p:nvSpPr>
          <p:cNvPr id="5" name="Footer Placeholder 4">
            <a:extLst>
              <a:ext uri="{FF2B5EF4-FFF2-40B4-BE49-F238E27FC236}">
                <a16:creationId xmlns:a16="http://schemas.microsoft.com/office/drawing/2014/main" id="{B9B7DF0B-1B12-C2BA-9B1B-16101C26BF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652D3F-70A3-C266-07C4-FF92E1B28FD2}"/>
              </a:ext>
            </a:extLst>
          </p:cNvPr>
          <p:cNvSpPr>
            <a:spLocks noGrp="1"/>
          </p:cNvSpPr>
          <p:nvPr>
            <p:ph type="sldNum" sz="quarter" idx="12"/>
          </p:nvPr>
        </p:nvSpPr>
        <p:spPr/>
        <p:txBody>
          <a:bodyPr/>
          <a:lstStyle/>
          <a:p>
            <a:fld id="{629637A9-119A-49DA-BD12-AAC58B377D80}" type="slidenum">
              <a:rPr lang="en-US" smtClean="0"/>
              <a:t>11</a:t>
            </a:fld>
            <a:endParaRPr lang="en-US" dirty="0"/>
          </a:p>
        </p:txBody>
      </p:sp>
    </p:spTree>
    <p:extLst>
      <p:ext uri="{BB962C8B-B14F-4D97-AF65-F5344CB8AC3E}">
        <p14:creationId xmlns:p14="http://schemas.microsoft.com/office/powerpoint/2010/main" val="6078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E0E80-E788-477B-BC7F-C91D23A1DD31}"/>
              </a:ext>
            </a:extLst>
          </p:cNvPr>
          <p:cNvSpPr>
            <a:spLocks noGrp="1"/>
          </p:cNvSpPr>
          <p:nvPr>
            <p:ph type="title"/>
          </p:nvPr>
        </p:nvSpPr>
        <p:spPr>
          <a:xfrm>
            <a:off x="838200" y="299211"/>
            <a:ext cx="10515600" cy="1325563"/>
          </a:xfrm>
        </p:spPr>
        <p:txBody>
          <a:bodyPr>
            <a:normAutofit/>
          </a:bodyPr>
          <a:lstStyle/>
          <a:p>
            <a:pPr algn="ctr"/>
            <a:r>
              <a:rPr lang="en-US" sz="7200" b="1" dirty="0">
                <a:solidFill>
                  <a:schemeClr val="accent6">
                    <a:lumMod val="50000"/>
                  </a:schemeClr>
                </a:solidFill>
                <a:latin typeface="Helvetica Neue"/>
              </a:rPr>
              <a:t>Thank You! </a:t>
            </a:r>
          </a:p>
        </p:txBody>
      </p:sp>
      <p:sp>
        <p:nvSpPr>
          <p:cNvPr id="6" name="Date Placeholder 5">
            <a:extLst>
              <a:ext uri="{FF2B5EF4-FFF2-40B4-BE49-F238E27FC236}">
                <a16:creationId xmlns:a16="http://schemas.microsoft.com/office/drawing/2014/main" id="{28807BDD-56DE-C70F-0C76-D764CAE1C047}"/>
              </a:ext>
            </a:extLst>
          </p:cNvPr>
          <p:cNvSpPr>
            <a:spLocks noGrp="1"/>
          </p:cNvSpPr>
          <p:nvPr>
            <p:ph type="dt" sz="half" idx="10"/>
          </p:nvPr>
        </p:nvSpPr>
        <p:spPr/>
        <p:txBody>
          <a:bodyPr/>
          <a:lstStyle/>
          <a:p>
            <a:r>
              <a:rPr lang="en-US"/>
              <a:t>07/09/2026</a:t>
            </a:r>
            <a:endParaRPr lang="en-US" dirty="0"/>
          </a:p>
        </p:txBody>
      </p:sp>
      <p:sp>
        <p:nvSpPr>
          <p:cNvPr id="8" name="Footer Placeholder 7">
            <a:extLst>
              <a:ext uri="{FF2B5EF4-FFF2-40B4-BE49-F238E27FC236}">
                <a16:creationId xmlns:a16="http://schemas.microsoft.com/office/drawing/2014/main" id="{D4C5D921-65E9-88A6-E533-C21D70D455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5DCF0E-C7BE-BFDE-DAA8-DCDCE0BE3B34}"/>
              </a:ext>
            </a:extLst>
          </p:cNvPr>
          <p:cNvSpPr>
            <a:spLocks noGrp="1"/>
          </p:cNvSpPr>
          <p:nvPr>
            <p:ph type="sldNum" sz="quarter" idx="12"/>
          </p:nvPr>
        </p:nvSpPr>
        <p:spPr/>
        <p:txBody>
          <a:bodyPr/>
          <a:lstStyle/>
          <a:p>
            <a:fld id="{629637A9-119A-49DA-BD12-AAC58B377D80}" type="slidenum">
              <a:rPr lang="en-US" smtClean="0"/>
              <a:t>12</a:t>
            </a:fld>
            <a:endParaRPr lang="en-US" dirty="0"/>
          </a:p>
        </p:txBody>
      </p:sp>
      <p:grpSp>
        <p:nvGrpSpPr>
          <p:cNvPr id="4" name="Group 3">
            <a:extLst>
              <a:ext uri="{FF2B5EF4-FFF2-40B4-BE49-F238E27FC236}">
                <a16:creationId xmlns:a16="http://schemas.microsoft.com/office/drawing/2014/main" id="{505737FB-11AD-1783-B0C7-F2CAFFC0B1D2}"/>
              </a:ext>
            </a:extLst>
          </p:cNvPr>
          <p:cNvGrpSpPr/>
          <p:nvPr/>
        </p:nvGrpSpPr>
        <p:grpSpPr>
          <a:xfrm>
            <a:off x="3096194" y="3322944"/>
            <a:ext cx="6226863" cy="1631216"/>
            <a:chOff x="606099" y="2882739"/>
            <a:chExt cx="6226863" cy="1631216"/>
          </a:xfrm>
        </p:grpSpPr>
        <p:sp>
          <p:nvSpPr>
            <p:cNvPr id="7" name="TextBox 6">
              <a:extLst>
                <a:ext uri="{FF2B5EF4-FFF2-40B4-BE49-F238E27FC236}">
                  <a16:creationId xmlns:a16="http://schemas.microsoft.com/office/drawing/2014/main" id="{94ABA67A-DFBB-91D6-33D9-C1F68CEAE64B}"/>
                </a:ext>
              </a:extLst>
            </p:cNvPr>
            <p:cNvSpPr txBox="1"/>
            <p:nvPr/>
          </p:nvSpPr>
          <p:spPr>
            <a:xfrm>
              <a:off x="606099" y="2882739"/>
              <a:ext cx="599961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accent6">
                      <a:lumMod val="50000"/>
                    </a:schemeClr>
                  </a:solidFill>
                </a:rPr>
                <a:t>Jenny Loewenstein</a:t>
              </a:r>
            </a:p>
            <a:p>
              <a:r>
                <a:rPr lang="en-US" sz="2500" dirty="0">
                  <a:solidFill>
                    <a:schemeClr val="accent6">
                      <a:lumMod val="50000"/>
                    </a:schemeClr>
                  </a:solidFill>
                </a:rPr>
                <a:t>Sustainability Program Manager, </a:t>
              </a:r>
            </a:p>
            <a:p>
              <a:r>
                <a:rPr lang="en-US" sz="2500" dirty="0">
                  <a:solidFill>
                    <a:schemeClr val="accent6">
                      <a:lumMod val="50000"/>
                    </a:schemeClr>
                  </a:solidFill>
                </a:rPr>
                <a:t>G/FLRPC</a:t>
              </a:r>
            </a:p>
            <a:p>
              <a:r>
                <a:rPr lang="en-US" sz="2500" dirty="0">
                  <a:solidFill>
                    <a:schemeClr val="accent6">
                      <a:lumMod val="50000"/>
                    </a:schemeClr>
                  </a:solidFill>
                  <a:hlinkClick r:id="rId3">
                    <a:extLst>
                      <a:ext uri="{A12FA001-AC4F-418D-AE19-62706E023703}">
                        <ahyp:hlinkClr xmlns:ahyp="http://schemas.microsoft.com/office/drawing/2018/hyperlinkcolor" val="tx"/>
                      </a:ext>
                    </a:extLst>
                  </a:hlinkClick>
                </a:rPr>
                <a:t>Jloewenstein@gflrpc.org</a:t>
              </a:r>
              <a:r>
                <a:rPr lang="en-US" sz="2500" dirty="0">
                  <a:solidFill>
                    <a:schemeClr val="accent6">
                      <a:lumMod val="50000"/>
                    </a:schemeClr>
                  </a:solidFill>
                </a:rPr>
                <a:t> </a:t>
              </a:r>
            </a:p>
          </p:txBody>
        </p:sp>
        <p:pic>
          <p:nvPicPr>
            <p:cNvPr id="3" name="Picture 2" descr="A blue and white logo&#10;&#10;Description automatically generated">
              <a:extLst>
                <a:ext uri="{FF2B5EF4-FFF2-40B4-BE49-F238E27FC236}">
                  <a16:creationId xmlns:a16="http://schemas.microsoft.com/office/drawing/2014/main" id="{00AAEF68-3855-93BB-53A9-069C2A8E737E}"/>
                </a:ext>
              </a:extLst>
            </p:cNvPr>
            <p:cNvPicPr>
              <a:picLocks noChangeAspect="1"/>
            </p:cNvPicPr>
            <p:nvPr/>
          </p:nvPicPr>
          <p:blipFill>
            <a:blip r:embed="rId4"/>
            <a:stretch>
              <a:fillRect/>
            </a:stretch>
          </p:blipFill>
          <p:spPr>
            <a:xfrm>
              <a:off x="5135159" y="2951977"/>
              <a:ext cx="1697803" cy="1561978"/>
            </a:xfrm>
            <a:prstGeom prst="rect">
              <a:avLst/>
            </a:prstGeom>
          </p:spPr>
        </p:pic>
      </p:grpSp>
      <p:sp>
        <p:nvSpPr>
          <p:cNvPr id="2" name="Title 4">
            <a:extLst>
              <a:ext uri="{FF2B5EF4-FFF2-40B4-BE49-F238E27FC236}">
                <a16:creationId xmlns:a16="http://schemas.microsoft.com/office/drawing/2014/main" id="{A8AB2B6B-F40A-E12F-FA75-6F7FC762CD66}"/>
              </a:ext>
            </a:extLst>
          </p:cNvPr>
          <p:cNvSpPr txBox="1">
            <a:spLocks/>
          </p:cNvSpPr>
          <p:nvPr/>
        </p:nvSpPr>
        <p:spPr>
          <a:xfrm>
            <a:off x="838200" y="20666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pPr>
            <a:r>
              <a:rPr lang="en-US" b="1" dirty="0">
                <a:solidFill>
                  <a:schemeClr val="accent6">
                    <a:lumMod val="50000"/>
                  </a:schemeClr>
                </a:solidFill>
                <a:latin typeface="Helvetica Neue"/>
              </a:rPr>
              <a:t>Please Reach Out </a:t>
            </a:r>
          </a:p>
        </p:txBody>
      </p:sp>
    </p:spTree>
    <p:extLst>
      <p:ext uri="{BB962C8B-B14F-4D97-AF65-F5344CB8AC3E}">
        <p14:creationId xmlns:p14="http://schemas.microsoft.com/office/powerpoint/2010/main" val="166761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5F8D-A99F-0744-9545-92B9A2F96A2B}"/>
              </a:ext>
            </a:extLst>
          </p:cNvPr>
          <p:cNvSpPr>
            <a:spLocks noGrp="1"/>
          </p:cNvSpPr>
          <p:nvPr>
            <p:ph type="title"/>
          </p:nvPr>
        </p:nvSpPr>
        <p:spPr>
          <a:xfrm>
            <a:off x="5181603" y="265492"/>
            <a:ext cx="6368143" cy="1450757"/>
          </a:xfrm>
        </p:spPr>
        <p:txBody>
          <a:bodyPr>
            <a:normAutofit/>
          </a:bodyPr>
          <a:lstStyle/>
          <a:p>
            <a:r>
              <a:rPr lang="en-US" b="1" dirty="0">
                <a:solidFill>
                  <a:schemeClr val="accent5">
                    <a:lumMod val="50000"/>
                  </a:schemeClr>
                </a:solidFill>
                <a:cs typeface="Calibri Light"/>
              </a:rPr>
              <a:t>Agenda</a:t>
            </a:r>
            <a:r>
              <a:rPr lang="en-US" b="1" dirty="0">
                <a:solidFill>
                  <a:srgbClr val="193046"/>
                </a:solidFill>
                <a:cs typeface="Calibri Light"/>
              </a:rPr>
              <a:t> </a:t>
            </a:r>
            <a:endParaRPr lang="en-US" b="1" dirty="0">
              <a:solidFill>
                <a:srgbClr val="193046"/>
              </a:solidFill>
            </a:endParaRPr>
          </a:p>
        </p:txBody>
      </p:sp>
      <p:sp>
        <p:nvSpPr>
          <p:cNvPr id="3" name="Text Placeholder 2">
            <a:extLst>
              <a:ext uri="{FF2B5EF4-FFF2-40B4-BE49-F238E27FC236}">
                <a16:creationId xmlns:a16="http://schemas.microsoft.com/office/drawing/2014/main" id="{409569C0-73FF-D856-9C33-C334119C55B9}"/>
              </a:ext>
            </a:extLst>
          </p:cNvPr>
          <p:cNvSpPr>
            <a:spLocks noGrp="1"/>
          </p:cNvSpPr>
          <p:nvPr>
            <p:ph idx="1"/>
          </p:nvPr>
        </p:nvSpPr>
        <p:spPr>
          <a:xfrm>
            <a:off x="5181603" y="1716250"/>
            <a:ext cx="6368143" cy="3670180"/>
          </a:xfrm>
        </p:spPr>
        <p:txBody>
          <a:bodyPr vert="horz" lIns="91440" tIns="45720" rIns="91440" bIns="45720" rtlCol="0" anchor="t">
            <a:noAutofit/>
          </a:bodyPr>
          <a:lstStyle/>
          <a:p>
            <a:pPr>
              <a:spcBef>
                <a:spcPts val="0"/>
              </a:spcBef>
            </a:pPr>
            <a:r>
              <a:rPr lang="en-US" dirty="0">
                <a:solidFill>
                  <a:schemeClr val="accent5">
                    <a:lumMod val="50000"/>
                  </a:schemeClr>
                </a:solidFill>
                <a:ea typeface="Calibri" panose="020F0502020204030204"/>
                <a:cs typeface="Calibri"/>
              </a:rPr>
              <a:t>What is a comprehensive plan &amp; connection to other projects</a:t>
            </a:r>
          </a:p>
          <a:p>
            <a:pPr>
              <a:spcBef>
                <a:spcPts val="0"/>
              </a:spcBef>
            </a:pPr>
            <a:r>
              <a:rPr lang="en-US" dirty="0">
                <a:solidFill>
                  <a:schemeClr val="accent5">
                    <a:lumMod val="50000"/>
                  </a:schemeClr>
                </a:solidFill>
                <a:ea typeface="Calibri" panose="020F0502020204030204"/>
                <a:cs typeface="Calibri"/>
              </a:rPr>
              <a:t>Planning process</a:t>
            </a:r>
          </a:p>
          <a:p>
            <a:pPr>
              <a:spcBef>
                <a:spcPts val="0"/>
              </a:spcBef>
            </a:pPr>
            <a:r>
              <a:rPr lang="en-US" dirty="0">
                <a:solidFill>
                  <a:schemeClr val="accent5">
                    <a:lumMod val="50000"/>
                  </a:schemeClr>
                </a:solidFill>
                <a:ea typeface="Calibri" panose="020F0502020204030204"/>
                <a:cs typeface="Calibri"/>
              </a:rPr>
              <a:t>What we have heard </a:t>
            </a:r>
          </a:p>
          <a:p>
            <a:pPr>
              <a:spcBef>
                <a:spcPts val="0"/>
              </a:spcBef>
            </a:pPr>
            <a:r>
              <a:rPr lang="en-US" sz="2600" dirty="0">
                <a:solidFill>
                  <a:schemeClr val="accent5">
                    <a:lumMod val="50000"/>
                  </a:schemeClr>
                </a:solidFill>
                <a:ea typeface="Calibri" panose="020F0502020204030204"/>
                <a:cs typeface="Calibri"/>
              </a:rPr>
              <a:t>Q&amp;A</a:t>
            </a:r>
          </a:p>
          <a:p>
            <a:pPr>
              <a:spcBef>
                <a:spcPts val="0"/>
              </a:spcBef>
            </a:pPr>
            <a:r>
              <a:rPr lang="en-US" sz="2600" dirty="0">
                <a:solidFill>
                  <a:schemeClr val="accent5">
                    <a:lumMod val="50000"/>
                  </a:schemeClr>
                </a:solidFill>
                <a:ea typeface="Calibri" panose="020F0502020204030204"/>
                <a:cs typeface="Calibri"/>
              </a:rPr>
              <a:t>Activities  </a:t>
            </a:r>
          </a:p>
          <a:p>
            <a:pPr marL="90803" indent="-90803"/>
            <a:endParaRPr lang="en-US" sz="2400" dirty="0">
              <a:solidFill>
                <a:srgbClr val="404040"/>
              </a:solidFill>
              <a:ea typeface="Calibri" panose="020F0502020204030204"/>
              <a:cs typeface="Calibri"/>
            </a:endParaRPr>
          </a:p>
        </p:txBody>
      </p:sp>
      <p:sp>
        <p:nvSpPr>
          <p:cNvPr id="4" name="Date Placeholder 3">
            <a:extLst>
              <a:ext uri="{FF2B5EF4-FFF2-40B4-BE49-F238E27FC236}">
                <a16:creationId xmlns:a16="http://schemas.microsoft.com/office/drawing/2014/main" id="{462CE673-0F78-4837-54D4-A84655E20359}"/>
              </a:ext>
            </a:extLst>
          </p:cNvPr>
          <p:cNvSpPr>
            <a:spLocks noGrp="1"/>
          </p:cNvSpPr>
          <p:nvPr>
            <p:ph type="dt" sz="half" idx="10"/>
          </p:nvPr>
        </p:nvSpPr>
        <p:spPr/>
        <p:txBody>
          <a:bodyPr/>
          <a:lstStyle/>
          <a:p>
            <a:r>
              <a:rPr lang="en-US"/>
              <a:t>07/09/2026</a:t>
            </a:r>
            <a:endParaRPr lang="en-US" dirty="0"/>
          </a:p>
        </p:txBody>
      </p:sp>
      <p:sp>
        <p:nvSpPr>
          <p:cNvPr id="6" name="Footer Placeholder 5">
            <a:extLst>
              <a:ext uri="{FF2B5EF4-FFF2-40B4-BE49-F238E27FC236}">
                <a16:creationId xmlns:a16="http://schemas.microsoft.com/office/drawing/2014/main" id="{BB94225C-837D-1381-05E3-31B86BCB0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701408-10D6-FF76-DE90-27A2E0CBF1D0}"/>
              </a:ext>
            </a:extLst>
          </p:cNvPr>
          <p:cNvSpPr>
            <a:spLocks noGrp="1"/>
          </p:cNvSpPr>
          <p:nvPr>
            <p:ph type="sldNum" sz="quarter" idx="12"/>
          </p:nvPr>
        </p:nvSpPr>
        <p:spPr/>
        <p:txBody>
          <a:bodyPr/>
          <a:lstStyle/>
          <a:p>
            <a:fld id="{629637A9-119A-49DA-BD12-AAC58B377D80}" type="slidenum">
              <a:rPr lang="en-US" smtClean="0"/>
              <a:t>2</a:t>
            </a:fld>
            <a:endParaRPr lang="en-US" dirty="0"/>
          </a:p>
        </p:txBody>
      </p:sp>
      <p:sp>
        <p:nvSpPr>
          <p:cNvPr id="9" name="Oval 8">
            <a:extLst>
              <a:ext uri="{FF2B5EF4-FFF2-40B4-BE49-F238E27FC236}">
                <a16:creationId xmlns:a16="http://schemas.microsoft.com/office/drawing/2014/main" id="{6AEC6C37-9A5A-E855-CBA8-F1120EDC42E1}"/>
              </a:ext>
            </a:extLst>
          </p:cNvPr>
          <p:cNvSpPr/>
          <p:nvPr/>
        </p:nvSpPr>
        <p:spPr>
          <a:xfrm>
            <a:off x="254633" y="849267"/>
            <a:ext cx="4628865" cy="453716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C467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04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8FB8-E17A-8C5B-C2B6-6687052BA6E0}"/>
              </a:ext>
            </a:extLst>
          </p:cNvPr>
          <p:cNvSpPr>
            <a:spLocks noGrp="1"/>
          </p:cNvSpPr>
          <p:nvPr>
            <p:ph type="title"/>
          </p:nvPr>
        </p:nvSpPr>
        <p:spPr>
          <a:xfrm>
            <a:off x="425673" y="256933"/>
            <a:ext cx="11101931" cy="904049"/>
          </a:xfrm>
        </p:spPr>
        <p:txBody>
          <a:bodyPr anchor="b">
            <a:noAutofit/>
          </a:bodyPr>
          <a:lstStyle/>
          <a:p>
            <a:r>
              <a:rPr lang="en-US" b="1" dirty="0">
                <a:solidFill>
                  <a:schemeClr val="accent5">
                    <a:lumMod val="50000"/>
                  </a:schemeClr>
                </a:solidFill>
              </a:rPr>
              <a:t>Genesee/Finger Lakes Regional Planning Council</a:t>
            </a:r>
          </a:p>
        </p:txBody>
      </p:sp>
      <p:sp>
        <p:nvSpPr>
          <p:cNvPr id="4" name="Content Placeholder 3">
            <a:extLst>
              <a:ext uri="{FF2B5EF4-FFF2-40B4-BE49-F238E27FC236}">
                <a16:creationId xmlns:a16="http://schemas.microsoft.com/office/drawing/2014/main" id="{22A0C852-F1EF-B75D-3146-0D5070CE726F}"/>
              </a:ext>
            </a:extLst>
          </p:cNvPr>
          <p:cNvSpPr>
            <a:spLocks noGrp="1"/>
          </p:cNvSpPr>
          <p:nvPr>
            <p:ph idx="1"/>
          </p:nvPr>
        </p:nvSpPr>
        <p:spPr>
          <a:xfrm>
            <a:off x="425673" y="1909878"/>
            <a:ext cx="4818888" cy="4444927"/>
          </a:xfrm>
          <a:noFill/>
        </p:spPr>
        <p:txBody>
          <a:bodyPr anchor="t">
            <a:normAutofit/>
          </a:bodyPr>
          <a:lstStyle/>
          <a:p>
            <a:pPr>
              <a:buFont typeface="Arial"/>
              <a:buChar char="•"/>
            </a:pPr>
            <a:r>
              <a:rPr lang="en-US" sz="2400" dirty="0">
                <a:solidFill>
                  <a:schemeClr val="accent5">
                    <a:lumMod val="50000"/>
                  </a:schemeClr>
                </a:solidFill>
              </a:rPr>
              <a:t>Local planning council serving the nine-county Genesee- Finger Lakes region. </a:t>
            </a:r>
          </a:p>
          <a:p>
            <a:pPr>
              <a:buFont typeface="Arial"/>
              <a:buChar char="•"/>
            </a:pPr>
            <a:r>
              <a:rPr lang="en-US" sz="2400" dirty="0">
                <a:solidFill>
                  <a:schemeClr val="accent5">
                    <a:lumMod val="50000"/>
                  </a:schemeClr>
                </a:solidFill>
              </a:rPr>
              <a:t>We work with municipalities throughout the region providing planning and local government technical assistance.  </a:t>
            </a:r>
          </a:p>
          <a:p>
            <a:pPr rtl="0" fontAlgn="base">
              <a:buFont typeface="Arial" panose="020B0604020202020204" pitchFamily="34" charset="0"/>
              <a:buChar char="•"/>
            </a:pPr>
            <a:r>
              <a:rPr lang="en-US" sz="2400" dirty="0">
                <a:solidFill>
                  <a:schemeClr val="accent5">
                    <a:lumMod val="50000"/>
                  </a:schemeClr>
                </a:solidFill>
              </a:rPr>
              <a:t>The Village of Ovid has contracted with us to provide technical assistance in updating the comprehensive plan.​</a:t>
            </a:r>
          </a:p>
          <a:p>
            <a:endParaRPr lang="en-US" sz="1700" dirty="0">
              <a:solidFill>
                <a:schemeClr val="accent5">
                  <a:lumMod val="50000"/>
                </a:schemeClr>
              </a:solidFill>
            </a:endParaRPr>
          </a:p>
        </p:txBody>
      </p:sp>
      <p:sp>
        <p:nvSpPr>
          <p:cNvPr id="3" name="Date Placeholder 2">
            <a:extLst>
              <a:ext uri="{FF2B5EF4-FFF2-40B4-BE49-F238E27FC236}">
                <a16:creationId xmlns:a16="http://schemas.microsoft.com/office/drawing/2014/main" id="{7F4EB20F-3C60-12B1-7D17-6194A57B4D81}"/>
              </a:ext>
            </a:extLst>
          </p:cNvPr>
          <p:cNvSpPr>
            <a:spLocks noGrp="1"/>
          </p:cNvSpPr>
          <p:nvPr>
            <p:ph type="dt" sz="half" idx="10"/>
          </p:nvPr>
        </p:nvSpPr>
        <p:spPr/>
        <p:txBody>
          <a:bodyPr/>
          <a:lstStyle/>
          <a:p>
            <a:r>
              <a:rPr lang="en-US"/>
              <a:t>07/09/2026</a:t>
            </a:r>
            <a:endParaRPr lang="en-US" dirty="0"/>
          </a:p>
        </p:txBody>
      </p:sp>
      <p:sp>
        <p:nvSpPr>
          <p:cNvPr id="5" name="Footer Placeholder 4">
            <a:extLst>
              <a:ext uri="{FF2B5EF4-FFF2-40B4-BE49-F238E27FC236}">
                <a16:creationId xmlns:a16="http://schemas.microsoft.com/office/drawing/2014/main" id="{7D35FA35-D517-C1B3-EFE9-196CBB6B4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A9A5F2-7593-CCAC-059A-973F3077F6CB}"/>
              </a:ext>
            </a:extLst>
          </p:cNvPr>
          <p:cNvSpPr>
            <a:spLocks noGrp="1"/>
          </p:cNvSpPr>
          <p:nvPr>
            <p:ph type="sldNum" sz="quarter" idx="12"/>
          </p:nvPr>
        </p:nvSpPr>
        <p:spPr/>
        <p:txBody>
          <a:bodyPr/>
          <a:lstStyle/>
          <a:p>
            <a:fld id="{629637A9-119A-49DA-BD12-AAC58B377D80}" type="slidenum">
              <a:rPr lang="en-US" smtClean="0"/>
              <a:t>3</a:t>
            </a:fld>
            <a:endParaRPr lang="en-US" dirty="0"/>
          </a:p>
        </p:txBody>
      </p:sp>
      <p:pic>
        <p:nvPicPr>
          <p:cNvPr id="7" name="Picture 6">
            <a:extLst>
              <a:ext uri="{FF2B5EF4-FFF2-40B4-BE49-F238E27FC236}">
                <a16:creationId xmlns:a16="http://schemas.microsoft.com/office/drawing/2014/main" id="{0ADF24C9-6681-B258-9D8A-8C1C95FADE24}"/>
              </a:ext>
            </a:extLst>
          </p:cNvPr>
          <p:cNvPicPr>
            <a:picLocks noChangeAspect="1"/>
          </p:cNvPicPr>
          <p:nvPr/>
        </p:nvPicPr>
        <p:blipFill rotWithShape="1">
          <a:blip r:embed="rId3"/>
          <a:srcRect t="955"/>
          <a:stretch/>
        </p:blipFill>
        <p:spPr>
          <a:xfrm>
            <a:off x="5087425" y="1397287"/>
            <a:ext cx="7023923" cy="4574124"/>
          </a:xfrm>
          <a:prstGeom prst="rect">
            <a:avLst/>
          </a:prstGeom>
        </p:spPr>
      </p:pic>
    </p:spTree>
    <p:extLst>
      <p:ext uri="{BB962C8B-B14F-4D97-AF65-F5344CB8AC3E}">
        <p14:creationId xmlns:p14="http://schemas.microsoft.com/office/powerpoint/2010/main" val="115941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BD142-4387-A33A-3B4E-3449BA6D513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25B97B2-7A84-DE74-FC0D-4199380BDC91}"/>
              </a:ext>
            </a:extLst>
          </p:cNvPr>
          <p:cNvSpPr>
            <a:spLocks noGrp="1"/>
          </p:cNvSpPr>
          <p:nvPr>
            <p:ph type="dt" sz="half" idx="10"/>
          </p:nvPr>
        </p:nvSpPr>
        <p:spPr/>
        <p:txBody>
          <a:bodyPr/>
          <a:lstStyle/>
          <a:p>
            <a:r>
              <a:rPr lang="en-US"/>
              <a:t>07/09/2026</a:t>
            </a:r>
            <a:endParaRPr lang="en-US" dirty="0"/>
          </a:p>
        </p:txBody>
      </p:sp>
      <p:sp>
        <p:nvSpPr>
          <p:cNvPr id="5" name="Footer Placeholder 4">
            <a:extLst>
              <a:ext uri="{FF2B5EF4-FFF2-40B4-BE49-F238E27FC236}">
                <a16:creationId xmlns:a16="http://schemas.microsoft.com/office/drawing/2014/main" id="{E0DB631B-1F59-7B6B-3E36-6044AA9CF5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CC2132-F905-CC56-28E8-BDDFE501EBD2}"/>
              </a:ext>
            </a:extLst>
          </p:cNvPr>
          <p:cNvSpPr>
            <a:spLocks noGrp="1"/>
          </p:cNvSpPr>
          <p:nvPr>
            <p:ph type="sldNum" sz="quarter" idx="12"/>
          </p:nvPr>
        </p:nvSpPr>
        <p:spPr/>
        <p:txBody>
          <a:bodyPr/>
          <a:lstStyle/>
          <a:p>
            <a:fld id="{629637A9-119A-49DA-BD12-AAC58B377D80}" type="slidenum">
              <a:rPr lang="en-US" smtClean="0"/>
              <a:t>4</a:t>
            </a:fld>
            <a:endParaRPr lang="en-US" dirty="0"/>
          </a:p>
        </p:txBody>
      </p:sp>
      <p:sp>
        <p:nvSpPr>
          <p:cNvPr id="7" name="Oval 6">
            <a:extLst>
              <a:ext uri="{FF2B5EF4-FFF2-40B4-BE49-F238E27FC236}">
                <a16:creationId xmlns:a16="http://schemas.microsoft.com/office/drawing/2014/main" id="{48BC2077-5F37-8FCA-B644-4003AD642747}"/>
              </a:ext>
            </a:extLst>
          </p:cNvPr>
          <p:cNvSpPr/>
          <p:nvPr/>
        </p:nvSpPr>
        <p:spPr>
          <a:xfrm>
            <a:off x="4738550" y="761127"/>
            <a:ext cx="4898980" cy="4671052"/>
          </a:xfrm>
          <a:prstGeom prst="ellipse">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2500" dirty="0"/>
              <a:t>Desire for a stronger, safer, more vibrant Ovid</a:t>
            </a:r>
          </a:p>
        </p:txBody>
      </p:sp>
      <p:sp>
        <p:nvSpPr>
          <p:cNvPr id="8" name="Oval 7">
            <a:extLst>
              <a:ext uri="{FF2B5EF4-FFF2-40B4-BE49-F238E27FC236}">
                <a16:creationId xmlns:a16="http://schemas.microsoft.com/office/drawing/2014/main" id="{F368FA7E-33D5-5AEC-AF88-69CDB3CD96B5}"/>
              </a:ext>
            </a:extLst>
          </p:cNvPr>
          <p:cNvSpPr/>
          <p:nvPr/>
        </p:nvSpPr>
        <p:spPr>
          <a:xfrm>
            <a:off x="2845499" y="2900742"/>
            <a:ext cx="2466472" cy="2441947"/>
          </a:xfrm>
          <a:prstGeom prst="ellipse">
            <a:avLst/>
          </a:prstGeom>
          <a:solidFill>
            <a:schemeClr val="bg1"/>
          </a:solidFill>
          <a:ln w="57150">
            <a:solidFill>
              <a:srgbClr val="C467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tx1"/>
                </a:solidFill>
              </a:rPr>
              <a:t>Comprehensive Plan </a:t>
            </a:r>
          </a:p>
        </p:txBody>
      </p:sp>
      <p:sp>
        <p:nvSpPr>
          <p:cNvPr id="18" name="Oval 17">
            <a:extLst>
              <a:ext uri="{FF2B5EF4-FFF2-40B4-BE49-F238E27FC236}">
                <a16:creationId xmlns:a16="http://schemas.microsoft.com/office/drawing/2014/main" id="{2AA4893F-EE17-C27F-E9A8-EE0BDDB86BEC}"/>
              </a:ext>
            </a:extLst>
          </p:cNvPr>
          <p:cNvSpPr/>
          <p:nvPr/>
        </p:nvSpPr>
        <p:spPr>
          <a:xfrm>
            <a:off x="8285463" y="3452318"/>
            <a:ext cx="2466472" cy="244194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tx1"/>
                </a:solidFill>
              </a:rPr>
              <a:t>Active Transportation Plan</a:t>
            </a:r>
          </a:p>
        </p:txBody>
      </p:sp>
      <p:sp>
        <p:nvSpPr>
          <p:cNvPr id="20" name="Oval 19">
            <a:extLst>
              <a:ext uri="{FF2B5EF4-FFF2-40B4-BE49-F238E27FC236}">
                <a16:creationId xmlns:a16="http://schemas.microsoft.com/office/drawing/2014/main" id="{B71A2424-DA0F-A163-FDE7-B25BACD827E6}"/>
              </a:ext>
            </a:extLst>
          </p:cNvPr>
          <p:cNvSpPr/>
          <p:nvPr/>
        </p:nvSpPr>
        <p:spPr>
          <a:xfrm>
            <a:off x="8285463" y="0"/>
            <a:ext cx="2466472" cy="244194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tx1"/>
                </a:solidFill>
              </a:rPr>
              <a:t>Downtown Revitalization Plan</a:t>
            </a:r>
          </a:p>
        </p:txBody>
      </p:sp>
      <p:sp>
        <p:nvSpPr>
          <p:cNvPr id="23" name="Title 1">
            <a:extLst>
              <a:ext uri="{FF2B5EF4-FFF2-40B4-BE49-F238E27FC236}">
                <a16:creationId xmlns:a16="http://schemas.microsoft.com/office/drawing/2014/main" id="{D8A1C454-7AC0-13A6-AA4C-1A73BB66C586}"/>
              </a:ext>
            </a:extLst>
          </p:cNvPr>
          <p:cNvSpPr>
            <a:spLocks noGrp="1"/>
          </p:cNvSpPr>
          <p:nvPr>
            <p:ph type="title"/>
          </p:nvPr>
        </p:nvSpPr>
        <p:spPr>
          <a:xfrm>
            <a:off x="250441" y="714822"/>
            <a:ext cx="3436188" cy="2217300"/>
          </a:xfrm>
        </p:spPr>
        <p:txBody>
          <a:bodyPr>
            <a:normAutofit fontScale="90000"/>
          </a:bodyPr>
          <a:lstStyle/>
          <a:p>
            <a:r>
              <a:rPr lang="en-US" b="1" dirty="0">
                <a:solidFill>
                  <a:schemeClr val="accent5">
                    <a:lumMod val="50000"/>
                  </a:schemeClr>
                </a:solidFill>
              </a:rPr>
              <a:t>Three Projects. One Common Purpose</a:t>
            </a:r>
          </a:p>
        </p:txBody>
      </p:sp>
    </p:spTree>
    <p:extLst>
      <p:ext uri="{BB962C8B-B14F-4D97-AF65-F5344CB8AC3E}">
        <p14:creationId xmlns:p14="http://schemas.microsoft.com/office/powerpoint/2010/main" val="322748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D199-2DB1-6028-3EA0-E6AA56CCE46B}"/>
              </a:ext>
            </a:extLst>
          </p:cNvPr>
          <p:cNvSpPr>
            <a:spLocks noGrp="1"/>
          </p:cNvSpPr>
          <p:nvPr>
            <p:ph type="title"/>
          </p:nvPr>
        </p:nvSpPr>
        <p:spPr/>
        <p:txBody>
          <a:bodyPr/>
          <a:lstStyle/>
          <a:p>
            <a:r>
              <a:rPr lang="en-US" b="1" dirty="0">
                <a:solidFill>
                  <a:schemeClr val="accent5">
                    <a:lumMod val="50000"/>
                  </a:schemeClr>
                </a:solidFill>
              </a:rPr>
              <a:t>Three Projects. One Common Purpose</a:t>
            </a:r>
          </a:p>
        </p:txBody>
      </p:sp>
      <p:sp>
        <p:nvSpPr>
          <p:cNvPr id="4" name="Date Placeholder 3">
            <a:extLst>
              <a:ext uri="{FF2B5EF4-FFF2-40B4-BE49-F238E27FC236}">
                <a16:creationId xmlns:a16="http://schemas.microsoft.com/office/drawing/2014/main" id="{40D8568C-593B-04AC-A4B0-E85BBAF5704F}"/>
              </a:ext>
            </a:extLst>
          </p:cNvPr>
          <p:cNvSpPr>
            <a:spLocks noGrp="1"/>
          </p:cNvSpPr>
          <p:nvPr>
            <p:ph type="dt" sz="half" idx="10"/>
          </p:nvPr>
        </p:nvSpPr>
        <p:spPr>
          <a:xfrm>
            <a:off x="838200" y="6391279"/>
            <a:ext cx="2743200" cy="365125"/>
          </a:xfrm>
        </p:spPr>
        <p:txBody>
          <a:bodyPr/>
          <a:lstStyle/>
          <a:p>
            <a:r>
              <a:rPr lang="en-US"/>
              <a:t>07/09/2026</a:t>
            </a:r>
            <a:endParaRPr lang="en-US" dirty="0"/>
          </a:p>
        </p:txBody>
      </p:sp>
      <p:sp>
        <p:nvSpPr>
          <p:cNvPr id="5" name="Footer Placeholder 4">
            <a:extLst>
              <a:ext uri="{FF2B5EF4-FFF2-40B4-BE49-F238E27FC236}">
                <a16:creationId xmlns:a16="http://schemas.microsoft.com/office/drawing/2014/main" id="{72234570-46B1-208C-1BBD-A2218A1E32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EBF70B-5D15-D99F-DB20-1DC2B1D5EE80}"/>
              </a:ext>
            </a:extLst>
          </p:cNvPr>
          <p:cNvSpPr>
            <a:spLocks noGrp="1"/>
          </p:cNvSpPr>
          <p:nvPr>
            <p:ph type="sldNum" sz="quarter" idx="12"/>
          </p:nvPr>
        </p:nvSpPr>
        <p:spPr/>
        <p:txBody>
          <a:bodyPr/>
          <a:lstStyle/>
          <a:p>
            <a:fld id="{629637A9-119A-49DA-BD12-AAC58B377D80}" type="slidenum">
              <a:rPr lang="en-US" smtClean="0"/>
              <a:t>5</a:t>
            </a:fld>
            <a:endParaRPr lang="en-US" dirty="0"/>
          </a:p>
        </p:txBody>
      </p:sp>
      <p:sp>
        <p:nvSpPr>
          <p:cNvPr id="8" name="Rectangle: Rounded Corners 7">
            <a:extLst>
              <a:ext uri="{FF2B5EF4-FFF2-40B4-BE49-F238E27FC236}">
                <a16:creationId xmlns:a16="http://schemas.microsoft.com/office/drawing/2014/main" id="{E1CCAFAC-C622-FFF5-A2DA-EB08E3F2F70D}"/>
              </a:ext>
            </a:extLst>
          </p:cNvPr>
          <p:cNvSpPr/>
          <p:nvPr/>
        </p:nvSpPr>
        <p:spPr>
          <a:xfrm>
            <a:off x="381001" y="1433739"/>
            <a:ext cx="3581473" cy="4173240"/>
          </a:xfrm>
          <a:prstGeom prst="roundRect">
            <a:avLst/>
          </a:prstGeom>
          <a:solidFill>
            <a:schemeClr val="bg1"/>
          </a:solidFill>
          <a:ln w="57150">
            <a:solidFill>
              <a:srgbClr val="C467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tx1"/>
                </a:solidFill>
              </a:rPr>
              <a:t>Comprehensive Plan</a:t>
            </a:r>
          </a:p>
          <a:p>
            <a:pPr algn="ctr" defTabSz="488938">
              <a:lnSpc>
                <a:spcPct val="90000"/>
              </a:lnSpc>
              <a:spcBef>
                <a:spcPct val="0"/>
              </a:spcBef>
              <a:spcAft>
                <a:spcPct val="35000"/>
              </a:spcAft>
            </a:pPr>
            <a:r>
              <a:rPr lang="en-US" sz="1400" dirty="0">
                <a:solidFill>
                  <a:schemeClr val="tx1"/>
                </a:solidFill>
              </a:rPr>
              <a:t>Genesee/Finger Lakes Regional Planning Council </a:t>
            </a:r>
          </a:p>
          <a:p>
            <a:pPr algn="ctr" defTabSz="488938">
              <a:lnSpc>
                <a:spcPct val="90000"/>
              </a:lnSpc>
              <a:spcBef>
                <a:spcPct val="0"/>
              </a:spcBef>
              <a:spcAft>
                <a:spcPct val="35000"/>
              </a:spcAft>
            </a:pPr>
            <a:endParaRPr lang="en-US" sz="1400" dirty="0">
              <a:solidFill>
                <a:schemeClr val="tx1"/>
              </a:solidFill>
            </a:endParaRP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Focused on setting the vision, and long-term goals of Ovid </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Guides land use, housing, and economic growth for the next decade.  </a:t>
            </a:r>
          </a:p>
          <a:p>
            <a:pPr marL="285744" indent="-285744" algn="ctr" defTabSz="488938">
              <a:lnSpc>
                <a:spcPct val="90000"/>
              </a:lnSpc>
              <a:spcBef>
                <a:spcPct val="0"/>
              </a:spcBef>
              <a:spcAft>
                <a:spcPct val="35000"/>
              </a:spcAft>
              <a:buFont typeface="Arial" panose="020B0604020202020204" pitchFamily="34" charset="0"/>
              <a:buChar char="•"/>
            </a:pPr>
            <a:endParaRPr lang="en-US" sz="1600" b="1" dirty="0">
              <a:solidFill>
                <a:schemeClr val="tx1"/>
              </a:solidFill>
            </a:endParaRPr>
          </a:p>
          <a:p>
            <a:pPr algn="ctr" defTabSz="488938">
              <a:lnSpc>
                <a:spcPct val="90000"/>
              </a:lnSpc>
              <a:spcBef>
                <a:spcPct val="0"/>
              </a:spcBef>
              <a:spcAft>
                <a:spcPct val="35000"/>
              </a:spcAft>
            </a:pPr>
            <a:endParaRPr lang="en-US" sz="1600" b="1" dirty="0">
              <a:solidFill>
                <a:schemeClr val="tx1"/>
              </a:solidFill>
            </a:endParaRPr>
          </a:p>
          <a:p>
            <a:pPr algn="ctr" defTabSz="488938">
              <a:lnSpc>
                <a:spcPct val="90000"/>
              </a:lnSpc>
              <a:spcBef>
                <a:spcPct val="0"/>
              </a:spcBef>
              <a:spcAft>
                <a:spcPct val="35000"/>
              </a:spcAft>
            </a:pPr>
            <a:r>
              <a:rPr lang="en-US" sz="1600" b="1" dirty="0">
                <a:solidFill>
                  <a:schemeClr val="tx1"/>
                </a:solidFill>
              </a:rPr>
              <a:t>“What do we want Ovid to become?”</a:t>
            </a:r>
          </a:p>
          <a:p>
            <a:pPr algn="ctr" defTabSz="488938">
              <a:lnSpc>
                <a:spcPct val="90000"/>
              </a:lnSpc>
              <a:spcBef>
                <a:spcPct val="0"/>
              </a:spcBef>
              <a:spcAft>
                <a:spcPct val="35000"/>
              </a:spcAft>
            </a:pPr>
            <a:r>
              <a:rPr lang="en-US" sz="1600" b="1" dirty="0">
                <a:solidFill>
                  <a:schemeClr val="tx1"/>
                </a:solidFill>
              </a:rPr>
              <a:t> </a:t>
            </a:r>
          </a:p>
        </p:txBody>
      </p:sp>
      <p:sp>
        <p:nvSpPr>
          <p:cNvPr id="14" name="Rectangle: Rounded Corners 13">
            <a:extLst>
              <a:ext uri="{FF2B5EF4-FFF2-40B4-BE49-F238E27FC236}">
                <a16:creationId xmlns:a16="http://schemas.microsoft.com/office/drawing/2014/main" id="{43B35AFE-4710-EAE3-FC76-985DA39F378D}"/>
              </a:ext>
            </a:extLst>
          </p:cNvPr>
          <p:cNvSpPr/>
          <p:nvPr/>
        </p:nvSpPr>
        <p:spPr>
          <a:xfrm>
            <a:off x="4267201" y="1433738"/>
            <a:ext cx="3581473" cy="417324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tx1"/>
                </a:solidFill>
              </a:rPr>
              <a:t>Downtown Revitalization Plan</a:t>
            </a:r>
          </a:p>
          <a:p>
            <a:pPr algn="ctr" defTabSz="488938">
              <a:lnSpc>
                <a:spcPct val="90000"/>
              </a:lnSpc>
              <a:spcBef>
                <a:spcPct val="0"/>
              </a:spcBef>
              <a:spcAft>
                <a:spcPct val="35000"/>
              </a:spcAft>
            </a:pPr>
            <a:r>
              <a:rPr lang="en-US" sz="1400" dirty="0" err="1">
                <a:solidFill>
                  <a:schemeClr val="tx1"/>
                </a:solidFill>
              </a:rPr>
              <a:t>n.site:architecture</a:t>
            </a:r>
            <a:r>
              <a:rPr lang="en-US" sz="1400" dirty="0">
                <a:solidFill>
                  <a:schemeClr val="tx1"/>
                </a:solidFill>
              </a:rPr>
              <a:t> &amp; Highland Planning</a:t>
            </a:r>
          </a:p>
          <a:p>
            <a:pPr algn="ctr" defTabSz="488938">
              <a:lnSpc>
                <a:spcPct val="90000"/>
              </a:lnSpc>
              <a:spcBef>
                <a:spcPct val="0"/>
              </a:spcBef>
              <a:spcAft>
                <a:spcPct val="35000"/>
              </a:spcAft>
            </a:pPr>
            <a:r>
              <a:rPr lang="en-US" sz="1400" dirty="0">
                <a:solidFill>
                  <a:schemeClr val="tx1"/>
                </a:solidFill>
              </a:rPr>
              <a:t>  </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Focused on the elements of design.</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Builds local development tools and Investment capacity.  </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Tests feasibility + cost impacts of desired forms/developments.</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Develops parcel redevelopment options. </a:t>
            </a:r>
          </a:p>
          <a:p>
            <a:pPr marL="285744" indent="-285744" algn="ctr" defTabSz="488938">
              <a:lnSpc>
                <a:spcPct val="90000"/>
              </a:lnSpc>
              <a:spcBef>
                <a:spcPct val="0"/>
              </a:spcBef>
              <a:spcAft>
                <a:spcPct val="35000"/>
              </a:spcAft>
              <a:buFont typeface="Arial" panose="020B0604020202020204" pitchFamily="34" charset="0"/>
              <a:buChar char="•"/>
            </a:pPr>
            <a:endParaRPr lang="en-US" sz="1600" dirty="0"/>
          </a:p>
          <a:p>
            <a:pPr algn="ctr" defTabSz="488938">
              <a:lnSpc>
                <a:spcPct val="90000"/>
              </a:lnSpc>
              <a:spcBef>
                <a:spcPct val="0"/>
              </a:spcBef>
              <a:spcAft>
                <a:spcPct val="35000"/>
              </a:spcAft>
            </a:pPr>
            <a:r>
              <a:rPr lang="en-US" sz="1600" b="1" dirty="0">
                <a:solidFill>
                  <a:schemeClr val="tx1"/>
                </a:solidFill>
              </a:rPr>
              <a:t>“What should downtown look &amp; feel like?”</a:t>
            </a:r>
          </a:p>
        </p:txBody>
      </p:sp>
      <p:sp>
        <p:nvSpPr>
          <p:cNvPr id="16" name="Rectangle: Rounded Corners 15">
            <a:extLst>
              <a:ext uri="{FF2B5EF4-FFF2-40B4-BE49-F238E27FC236}">
                <a16:creationId xmlns:a16="http://schemas.microsoft.com/office/drawing/2014/main" id="{0F0190D2-9A38-8A56-0267-4F335365B1FC}"/>
              </a:ext>
            </a:extLst>
          </p:cNvPr>
          <p:cNvSpPr/>
          <p:nvPr/>
        </p:nvSpPr>
        <p:spPr>
          <a:xfrm>
            <a:off x="8153401" y="1433740"/>
            <a:ext cx="3581473" cy="417324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tx1"/>
                </a:solidFill>
              </a:rPr>
              <a:t>Active Transportation Plan</a:t>
            </a:r>
          </a:p>
          <a:p>
            <a:pPr algn="ctr" defTabSz="488938">
              <a:lnSpc>
                <a:spcPct val="90000"/>
              </a:lnSpc>
              <a:spcBef>
                <a:spcPct val="0"/>
              </a:spcBef>
              <a:spcAft>
                <a:spcPct val="35000"/>
              </a:spcAft>
            </a:pPr>
            <a:r>
              <a:rPr lang="en-US" sz="1400" dirty="0">
                <a:solidFill>
                  <a:schemeClr val="tx1"/>
                </a:solidFill>
              </a:rPr>
              <a:t>Genesee Transportation Council, Seneca County, </a:t>
            </a:r>
            <a:r>
              <a:rPr lang="en-US" sz="1400" dirty="0" err="1">
                <a:solidFill>
                  <a:schemeClr val="tx1"/>
                </a:solidFill>
              </a:rPr>
              <a:t>B&amp;L</a:t>
            </a:r>
            <a:endParaRPr lang="en-US" sz="1400" dirty="0">
              <a:solidFill>
                <a:schemeClr val="tx1"/>
              </a:solidFill>
            </a:endParaRPr>
          </a:p>
          <a:p>
            <a:pPr algn="ctr" defTabSz="488938">
              <a:lnSpc>
                <a:spcPct val="90000"/>
              </a:lnSpc>
              <a:spcBef>
                <a:spcPct val="0"/>
              </a:spcBef>
              <a:spcAft>
                <a:spcPct val="35000"/>
              </a:spcAft>
            </a:pPr>
            <a:endParaRPr lang="en-US" sz="1400" dirty="0">
              <a:solidFill>
                <a:schemeClr val="tx1"/>
              </a:solidFill>
            </a:endParaRP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Focused on safety, mobility, and connections. </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Improves walking/biking safety.</a:t>
            </a:r>
          </a:p>
          <a:p>
            <a:pPr marL="285744" indent="-285744" algn="ctr" defTabSz="488938">
              <a:lnSpc>
                <a:spcPct val="90000"/>
              </a:lnSpc>
              <a:spcBef>
                <a:spcPct val="0"/>
              </a:spcBef>
              <a:spcAft>
                <a:spcPct val="35000"/>
              </a:spcAft>
              <a:buFont typeface="Arial" panose="020B0604020202020204" pitchFamily="34" charset="0"/>
              <a:buChar char="•"/>
            </a:pPr>
            <a:r>
              <a:rPr lang="en-US" sz="1600" dirty="0">
                <a:solidFill>
                  <a:schemeClr val="tx1"/>
                </a:solidFill>
              </a:rPr>
              <a:t>Links downtown to the lakes and beyond.</a:t>
            </a:r>
          </a:p>
          <a:p>
            <a:pPr algn="ctr" defTabSz="488938">
              <a:lnSpc>
                <a:spcPct val="90000"/>
              </a:lnSpc>
              <a:spcBef>
                <a:spcPct val="0"/>
              </a:spcBef>
              <a:spcAft>
                <a:spcPct val="35000"/>
              </a:spcAft>
            </a:pPr>
            <a:endParaRPr lang="en-US" sz="1600" b="1" dirty="0">
              <a:solidFill>
                <a:schemeClr val="tx1"/>
              </a:solidFill>
            </a:endParaRPr>
          </a:p>
          <a:p>
            <a:pPr algn="ctr" defTabSz="488938">
              <a:lnSpc>
                <a:spcPct val="90000"/>
              </a:lnSpc>
              <a:spcBef>
                <a:spcPct val="0"/>
              </a:spcBef>
              <a:spcAft>
                <a:spcPct val="35000"/>
              </a:spcAft>
            </a:pPr>
            <a:endParaRPr lang="en-US" sz="1600" b="1" dirty="0">
              <a:solidFill>
                <a:schemeClr val="tx1"/>
              </a:solidFill>
            </a:endParaRPr>
          </a:p>
          <a:p>
            <a:pPr algn="ctr" defTabSz="488938">
              <a:lnSpc>
                <a:spcPct val="90000"/>
              </a:lnSpc>
              <a:spcBef>
                <a:spcPct val="0"/>
              </a:spcBef>
              <a:spcAft>
                <a:spcPct val="35000"/>
              </a:spcAft>
            </a:pPr>
            <a:r>
              <a:rPr lang="en-US" sz="1600" b="1" dirty="0">
                <a:solidFill>
                  <a:schemeClr val="tx1"/>
                </a:solidFill>
              </a:rPr>
              <a:t>What destinations matter most &amp; how do we get there?”</a:t>
            </a:r>
            <a:endParaRPr lang="en-US" sz="1600" dirty="0"/>
          </a:p>
        </p:txBody>
      </p:sp>
    </p:spTree>
    <p:extLst>
      <p:ext uri="{BB962C8B-B14F-4D97-AF65-F5344CB8AC3E}">
        <p14:creationId xmlns:p14="http://schemas.microsoft.com/office/powerpoint/2010/main" val="312604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2E90B8DD-A1BD-3786-1F89-64E13044A944}"/>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2" name="Date Placeholder 1">
            <a:extLst>
              <a:ext uri="{FF2B5EF4-FFF2-40B4-BE49-F238E27FC236}">
                <a16:creationId xmlns:a16="http://schemas.microsoft.com/office/drawing/2014/main" id="{903E027A-7104-1C79-9066-4FC9292B257A}"/>
              </a:ext>
            </a:extLst>
          </p:cNvPr>
          <p:cNvSpPr>
            <a:spLocks noGrp="1"/>
          </p:cNvSpPr>
          <p:nvPr>
            <p:ph type="dt" sz="half" idx="10"/>
          </p:nvPr>
        </p:nvSpPr>
        <p:spPr/>
        <p:txBody>
          <a:bodyPr/>
          <a:lstStyle/>
          <a:p>
            <a:r>
              <a:rPr lang="en-US"/>
              <a:t>07/09/2026</a:t>
            </a:r>
            <a:endParaRPr lang="en-US" dirty="0"/>
          </a:p>
        </p:txBody>
      </p:sp>
      <p:sp>
        <p:nvSpPr>
          <p:cNvPr id="3" name="Footer Placeholder 2">
            <a:extLst>
              <a:ext uri="{FF2B5EF4-FFF2-40B4-BE49-F238E27FC236}">
                <a16:creationId xmlns:a16="http://schemas.microsoft.com/office/drawing/2014/main" id="{0710A814-07C1-2CFE-77AD-AA9A82C2D8C5}"/>
              </a:ext>
            </a:extLst>
          </p:cNvPr>
          <p:cNvSpPr>
            <a:spLocks noGrp="1"/>
          </p:cNvSpPr>
          <p:nvPr>
            <p:ph type="ftr" sz="quarter" idx="11"/>
          </p:nvPr>
        </p:nvSpPr>
        <p:spPr/>
        <p:txBody>
          <a:bodyPr/>
          <a:lstStyle/>
          <a:p>
            <a:endParaRPr lang="en-US" dirty="0"/>
          </a:p>
        </p:txBody>
      </p:sp>
      <p:sp>
        <p:nvSpPr>
          <p:cNvPr id="20" name="Title 1">
            <a:extLst>
              <a:ext uri="{FF2B5EF4-FFF2-40B4-BE49-F238E27FC236}">
                <a16:creationId xmlns:a16="http://schemas.microsoft.com/office/drawing/2014/main" id="{60040D20-A248-DEB0-31FD-B8FFE2282BEA}"/>
              </a:ext>
            </a:extLst>
          </p:cNvPr>
          <p:cNvSpPr>
            <a:spLocks noGrp="1"/>
          </p:cNvSpPr>
          <p:nvPr>
            <p:ph type="title"/>
          </p:nvPr>
        </p:nvSpPr>
        <p:spPr>
          <a:xfrm>
            <a:off x="838200" y="182795"/>
            <a:ext cx="10515600" cy="1040549"/>
          </a:xfrm>
        </p:spPr>
        <p:txBody>
          <a:bodyPr anchor="b">
            <a:noAutofit/>
          </a:bodyPr>
          <a:lstStyle/>
          <a:p>
            <a:r>
              <a:rPr lang="en-US" b="1" dirty="0">
                <a:solidFill>
                  <a:schemeClr val="accent5">
                    <a:lumMod val="50000"/>
                  </a:schemeClr>
                </a:solidFill>
              </a:rPr>
              <a:t>What is a Comprehensive Plan?</a:t>
            </a:r>
          </a:p>
        </p:txBody>
      </p:sp>
      <p:sp>
        <p:nvSpPr>
          <p:cNvPr id="21" name="Rectangle: Rounded Corners 20">
            <a:extLst>
              <a:ext uri="{FF2B5EF4-FFF2-40B4-BE49-F238E27FC236}">
                <a16:creationId xmlns:a16="http://schemas.microsoft.com/office/drawing/2014/main" id="{510EE97D-F84B-68B0-23C2-E5F37B0DFE2C}"/>
              </a:ext>
            </a:extLst>
          </p:cNvPr>
          <p:cNvSpPr/>
          <p:nvPr/>
        </p:nvSpPr>
        <p:spPr>
          <a:xfrm>
            <a:off x="668981" y="3162301"/>
            <a:ext cx="1891097" cy="1315971"/>
          </a:xfrm>
          <a:prstGeom prst="roundRect">
            <a:avLst/>
          </a:prstGeom>
          <a:solidFill>
            <a:srgbClr val="1E5E7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bg1"/>
                </a:solidFill>
              </a:rPr>
              <a:t>Establishes goals, future needs and strategies </a:t>
            </a:r>
          </a:p>
        </p:txBody>
      </p:sp>
      <p:sp>
        <p:nvSpPr>
          <p:cNvPr id="23" name="Rectangle: Rounded Corners 22">
            <a:extLst>
              <a:ext uri="{FF2B5EF4-FFF2-40B4-BE49-F238E27FC236}">
                <a16:creationId xmlns:a16="http://schemas.microsoft.com/office/drawing/2014/main" id="{0D4B09A5-A0D4-9B46-90C2-B7CDFAF577EC}"/>
              </a:ext>
            </a:extLst>
          </p:cNvPr>
          <p:cNvSpPr/>
          <p:nvPr/>
        </p:nvSpPr>
        <p:spPr>
          <a:xfrm>
            <a:off x="2981653" y="3162301"/>
            <a:ext cx="1891097" cy="1315971"/>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bg1"/>
                </a:solidFill>
              </a:rPr>
              <a:t>Supports a high quality of life</a:t>
            </a:r>
          </a:p>
        </p:txBody>
      </p:sp>
      <p:sp>
        <p:nvSpPr>
          <p:cNvPr id="26" name="Rectangle: Rounded Corners 25">
            <a:extLst>
              <a:ext uri="{FF2B5EF4-FFF2-40B4-BE49-F238E27FC236}">
                <a16:creationId xmlns:a16="http://schemas.microsoft.com/office/drawing/2014/main" id="{9C1EF605-5B42-AA0F-985A-C747785D4FE7}"/>
              </a:ext>
            </a:extLst>
          </p:cNvPr>
          <p:cNvSpPr/>
          <p:nvPr/>
        </p:nvSpPr>
        <p:spPr>
          <a:xfrm>
            <a:off x="5244084" y="3162301"/>
            <a:ext cx="1891097" cy="1315971"/>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bg1"/>
                </a:solidFill>
              </a:rPr>
              <a:t>Gives residents a voice in decisions</a:t>
            </a:r>
          </a:p>
        </p:txBody>
      </p:sp>
      <p:sp>
        <p:nvSpPr>
          <p:cNvPr id="28" name="Rectangle: Rounded Corners 27">
            <a:extLst>
              <a:ext uri="{FF2B5EF4-FFF2-40B4-BE49-F238E27FC236}">
                <a16:creationId xmlns:a16="http://schemas.microsoft.com/office/drawing/2014/main" id="{18637288-CC15-29D8-C7DA-34027B24F66A}"/>
              </a:ext>
            </a:extLst>
          </p:cNvPr>
          <p:cNvSpPr/>
          <p:nvPr/>
        </p:nvSpPr>
        <p:spPr>
          <a:xfrm>
            <a:off x="7456272" y="3162301"/>
            <a:ext cx="1891097" cy="1315971"/>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bg1"/>
                </a:solidFill>
              </a:rPr>
              <a:t>Balances growth, services, &amp; environmental protection</a:t>
            </a:r>
          </a:p>
        </p:txBody>
      </p:sp>
      <p:sp>
        <p:nvSpPr>
          <p:cNvPr id="30" name="Rectangle: Rounded Corners 29">
            <a:extLst>
              <a:ext uri="{FF2B5EF4-FFF2-40B4-BE49-F238E27FC236}">
                <a16:creationId xmlns:a16="http://schemas.microsoft.com/office/drawing/2014/main" id="{80EF602B-38A8-0BF6-4B37-22B799A03FF6}"/>
              </a:ext>
            </a:extLst>
          </p:cNvPr>
          <p:cNvSpPr/>
          <p:nvPr/>
        </p:nvSpPr>
        <p:spPr>
          <a:xfrm>
            <a:off x="9718701" y="3162300"/>
            <a:ext cx="1891097" cy="1315971"/>
          </a:xfrm>
          <a:prstGeom prst="round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600" b="1" dirty="0">
                <a:solidFill>
                  <a:schemeClr val="bg1"/>
                </a:solidFill>
              </a:rPr>
              <a:t>Prepares for change, challenges, &amp; opportunities</a:t>
            </a:r>
          </a:p>
        </p:txBody>
      </p:sp>
      <p:sp>
        <p:nvSpPr>
          <p:cNvPr id="33" name="Content Placeholder 3">
            <a:extLst>
              <a:ext uri="{FF2B5EF4-FFF2-40B4-BE49-F238E27FC236}">
                <a16:creationId xmlns:a16="http://schemas.microsoft.com/office/drawing/2014/main" id="{D07A71E1-528A-82C1-F672-48A5834050FE}"/>
              </a:ext>
            </a:extLst>
          </p:cNvPr>
          <p:cNvSpPr>
            <a:spLocks noGrp="1"/>
          </p:cNvSpPr>
          <p:nvPr>
            <p:ph idx="1"/>
          </p:nvPr>
        </p:nvSpPr>
        <p:spPr>
          <a:xfrm>
            <a:off x="448835" y="1701539"/>
            <a:ext cx="11160963" cy="1127040"/>
          </a:xfrm>
          <a:noFill/>
        </p:spPr>
        <p:txBody>
          <a:bodyPr anchor="t">
            <a:normAutofit/>
          </a:bodyPr>
          <a:lstStyle/>
          <a:p>
            <a:pPr marL="0" indent="0" algn="ctr">
              <a:buNone/>
            </a:pPr>
            <a:r>
              <a:rPr lang="en-US" sz="2400" dirty="0">
                <a:solidFill>
                  <a:schemeClr val="accent5">
                    <a:lumMod val="50000"/>
                  </a:schemeClr>
                </a:solidFill>
              </a:rPr>
              <a:t>Long-range policy document designed to guide the future physical, economic, and social development of Ovid. This will act as the Village's "blueprint” by establishing a shared 20- to 30-year vision and identifying the goals needed to get there. </a:t>
            </a:r>
            <a:endParaRPr lang="en-US" sz="1700" dirty="0">
              <a:solidFill>
                <a:schemeClr val="accent5">
                  <a:lumMod val="50000"/>
                </a:schemeClr>
              </a:solidFill>
            </a:endParaRPr>
          </a:p>
        </p:txBody>
      </p:sp>
    </p:spTree>
    <p:extLst>
      <p:ext uri="{BB962C8B-B14F-4D97-AF65-F5344CB8AC3E}">
        <p14:creationId xmlns:p14="http://schemas.microsoft.com/office/powerpoint/2010/main" val="222410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42AC24-BE0B-DB95-8E19-8133AD767E70}"/>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B047D468-2A2F-D09F-663E-63E9EDBD0089}"/>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2" name="Date Placeholder 1">
            <a:extLst>
              <a:ext uri="{FF2B5EF4-FFF2-40B4-BE49-F238E27FC236}">
                <a16:creationId xmlns:a16="http://schemas.microsoft.com/office/drawing/2014/main" id="{4F93BE66-8C3B-D7B4-E158-1BCB82DF98E6}"/>
              </a:ext>
            </a:extLst>
          </p:cNvPr>
          <p:cNvSpPr>
            <a:spLocks noGrp="1"/>
          </p:cNvSpPr>
          <p:nvPr>
            <p:ph type="dt" sz="half" idx="10"/>
          </p:nvPr>
        </p:nvSpPr>
        <p:spPr/>
        <p:txBody>
          <a:bodyPr/>
          <a:lstStyle/>
          <a:p>
            <a:r>
              <a:rPr lang="en-US"/>
              <a:t>07/09/2026</a:t>
            </a:r>
            <a:endParaRPr lang="en-US" dirty="0"/>
          </a:p>
        </p:txBody>
      </p:sp>
      <p:sp>
        <p:nvSpPr>
          <p:cNvPr id="20" name="Title 1">
            <a:extLst>
              <a:ext uri="{FF2B5EF4-FFF2-40B4-BE49-F238E27FC236}">
                <a16:creationId xmlns:a16="http://schemas.microsoft.com/office/drawing/2014/main" id="{88053A26-BE12-A565-98A6-905C0C336394}"/>
              </a:ext>
            </a:extLst>
          </p:cNvPr>
          <p:cNvSpPr>
            <a:spLocks noGrp="1"/>
          </p:cNvSpPr>
          <p:nvPr>
            <p:ph type="title"/>
          </p:nvPr>
        </p:nvSpPr>
        <p:spPr>
          <a:xfrm>
            <a:off x="389561" y="354663"/>
            <a:ext cx="5706439" cy="1040549"/>
          </a:xfrm>
        </p:spPr>
        <p:txBody>
          <a:bodyPr anchor="b">
            <a:noAutofit/>
          </a:bodyPr>
          <a:lstStyle/>
          <a:p>
            <a:r>
              <a:rPr lang="en-US" b="1" dirty="0">
                <a:solidFill>
                  <a:schemeClr val="accent5">
                    <a:lumMod val="50000"/>
                  </a:schemeClr>
                </a:solidFill>
              </a:rPr>
              <a:t>Key Elements</a:t>
            </a:r>
          </a:p>
        </p:txBody>
      </p:sp>
      <p:pic>
        <p:nvPicPr>
          <p:cNvPr id="7" name="Picture 6">
            <a:extLst>
              <a:ext uri="{FF2B5EF4-FFF2-40B4-BE49-F238E27FC236}">
                <a16:creationId xmlns:a16="http://schemas.microsoft.com/office/drawing/2014/main" id="{56D69AB5-5F56-A6D8-2F3C-075D22F60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828" y="136523"/>
            <a:ext cx="6826624" cy="6621825"/>
          </a:xfrm>
          <a:prstGeom prst="rect">
            <a:avLst/>
          </a:prstGeom>
        </p:spPr>
      </p:pic>
      <p:sp>
        <p:nvSpPr>
          <p:cNvPr id="12" name="Rectangle 11">
            <a:extLst>
              <a:ext uri="{FF2B5EF4-FFF2-40B4-BE49-F238E27FC236}">
                <a16:creationId xmlns:a16="http://schemas.microsoft.com/office/drawing/2014/main" id="{0435C1A2-D06C-B0D1-3C69-828728FE1C9B}"/>
              </a:ext>
            </a:extLst>
          </p:cNvPr>
          <p:cNvSpPr/>
          <p:nvPr/>
        </p:nvSpPr>
        <p:spPr>
          <a:xfrm>
            <a:off x="9839452" y="1245576"/>
            <a:ext cx="714554" cy="655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AED9A03-DFCD-2ABA-60EC-5859CBDE1D65}"/>
              </a:ext>
            </a:extLst>
          </p:cNvPr>
          <p:cNvSpPr/>
          <p:nvPr/>
        </p:nvSpPr>
        <p:spPr>
          <a:xfrm>
            <a:off x="3055248" y="3355828"/>
            <a:ext cx="1454499" cy="519953"/>
          </a:xfrm>
          <a:prstGeom prst="ellipse">
            <a:avLst/>
          </a:prstGeom>
          <a:noFill/>
          <a:ln w="28575">
            <a:solidFill>
              <a:srgbClr val="3783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922D36A-09E0-4481-411F-A127D51D4330}"/>
              </a:ext>
            </a:extLst>
          </p:cNvPr>
          <p:cNvSpPr/>
          <p:nvPr/>
        </p:nvSpPr>
        <p:spPr>
          <a:xfrm>
            <a:off x="4509747" y="6069563"/>
            <a:ext cx="1454499" cy="688785"/>
          </a:xfrm>
          <a:prstGeom prst="ellipse">
            <a:avLst/>
          </a:prstGeom>
          <a:noFill/>
          <a:ln w="28575">
            <a:solidFill>
              <a:srgbClr val="3783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CD84399-1688-7675-C766-41ACB7687358}"/>
              </a:ext>
            </a:extLst>
          </p:cNvPr>
          <p:cNvSpPr/>
          <p:nvPr/>
        </p:nvSpPr>
        <p:spPr>
          <a:xfrm>
            <a:off x="5530615" y="99652"/>
            <a:ext cx="1454499" cy="647244"/>
          </a:xfrm>
          <a:prstGeom prst="ellipse">
            <a:avLst/>
          </a:prstGeom>
          <a:noFill/>
          <a:ln w="28575">
            <a:solidFill>
              <a:srgbClr val="3783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0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D41-19C6-795C-159A-F04D93674489}"/>
              </a:ext>
            </a:extLst>
          </p:cNvPr>
          <p:cNvSpPr>
            <a:spLocks noGrp="1"/>
          </p:cNvSpPr>
          <p:nvPr>
            <p:ph type="title"/>
          </p:nvPr>
        </p:nvSpPr>
        <p:spPr>
          <a:xfrm>
            <a:off x="339603" y="302301"/>
            <a:ext cx="10772775" cy="702923"/>
          </a:xfrm>
        </p:spPr>
        <p:txBody>
          <a:bodyPr/>
          <a:lstStyle/>
          <a:p>
            <a:r>
              <a:rPr lang="en-US" b="1" dirty="0">
                <a:solidFill>
                  <a:schemeClr val="accent5">
                    <a:lumMod val="50000"/>
                  </a:schemeClr>
                </a:solidFill>
              </a:rPr>
              <a:t>Planning Approach </a:t>
            </a:r>
          </a:p>
        </p:txBody>
      </p:sp>
      <p:sp>
        <p:nvSpPr>
          <p:cNvPr id="4" name="Slide Number Placeholder 3">
            <a:extLst>
              <a:ext uri="{FF2B5EF4-FFF2-40B4-BE49-F238E27FC236}">
                <a16:creationId xmlns:a16="http://schemas.microsoft.com/office/drawing/2014/main" id="{C7678263-3DEE-5552-D35F-4818A620672A}"/>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5" name="Date Placeholder 4">
            <a:extLst>
              <a:ext uri="{FF2B5EF4-FFF2-40B4-BE49-F238E27FC236}">
                <a16:creationId xmlns:a16="http://schemas.microsoft.com/office/drawing/2014/main" id="{DC26542F-60C6-428F-70B0-7EA60931407D}"/>
              </a:ext>
            </a:extLst>
          </p:cNvPr>
          <p:cNvSpPr>
            <a:spLocks noGrp="1"/>
          </p:cNvSpPr>
          <p:nvPr>
            <p:ph type="dt" sz="half" idx="10"/>
          </p:nvPr>
        </p:nvSpPr>
        <p:spPr/>
        <p:txBody>
          <a:bodyPr/>
          <a:lstStyle/>
          <a:p>
            <a:r>
              <a:rPr lang="en-US"/>
              <a:t>07/09/2026</a:t>
            </a:r>
            <a:endParaRPr lang="en-US" dirty="0"/>
          </a:p>
        </p:txBody>
      </p:sp>
      <p:sp>
        <p:nvSpPr>
          <p:cNvPr id="6" name="Footer Placeholder 5">
            <a:extLst>
              <a:ext uri="{FF2B5EF4-FFF2-40B4-BE49-F238E27FC236}">
                <a16:creationId xmlns:a16="http://schemas.microsoft.com/office/drawing/2014/main" id="{18200175-C142-26D8-6294-6B569D2D22CC}"/>
              </a:ext>
            </a:extLst>
          </p:cNvPr>
          <p:cNvSpPr>
            <a:spLocks noGrp="1"/>
          </p:cNvSpPr>
          <p:nvPr>
            <p:ph type="ftr" sz="quarter" idx="11"/>
          </p:nvPr>
        </p:nvSpPr>
        <p:spPr/>
        <p:txBody>
          <a:bodyPr/>
          <a:lstStyle/>
          <a:p>
            <a:endParaRPr lang="en-US" dirty="0"/>
          </a:p>
        </p:txBody>
      </p:sp>
      <p:grpSp>
        <p:nvGrpSpPr>
          <p:cNvPr id="64" name="Group 63">
            <a:extLst>
              <a:ext uri="{FF2B5EF4-FFF2-40B4-BE49-F238E27FC236}">
                <a16:creationId xmlns:a16="http://schemas.microsoft.com/office/drawing/2014/main" id="{FE0D1D16-F206-178B-25B4-A99F3E5D65F3}"/>
              </a:ext>
            </a:extLst>
          </p:cNvPr>
          <p:cNvGrpSpPr/>
          <p:nvPr/>
        </p:nvGrpSpPr>
        <p:grpSpPr>
          <a:xfrm>
            <a:off x="456390" y="1196647"/>
            <a:ext cx="11555859" cy="4709111"/>
            <a:chOff x="456390" y="1196647"/>
            <a:chExt cx="11555859" cy="4709111"/>
          </a:xfrm>
        </p:grpSpPr>
        <p:sp>
          <p:nvSpPr>
            <p:cNvPr id="10" name="Freeform: Shape 9">
              <a:extLst>
                <a:ext uri="{FF2B5EF4-FFF2-40B4-BE49-F238E27FC236}">
                  <a16:creationId xmlns:a16="http://schemas.microsoft.com/office/drawing/2014/main" id="{94FF5C05-C350-46D4-A799-6A9CAFB18406}"/>
                </a:ext>
              </a:extLst>
            </p:cNvPr>
            <p:cNvSpPr/>
            <p:nvPr/>
          </p:nvSpPr>
          <p:spPr>
            <a:xfrm>
              <a:off x="2997647" y="1197980"/>
              <a:ext cx="2192055" cy="4703779"/>
            </a:xfrm>
            <a:custGeom>
              <a:avLst/>
              <a:gdLst>
                <a:gd name="csX0" fmla="*/ 0 w 2192054"/>
                <a:gd name="csY0" fmla="*/ 219205 h 4703779"/>
                <a:gd name="csX1" fmla="*/ 219205 w 2192054"/>
                <a:gd name="csY1" fmla="*/ 0 h 4703779"/>
                <a:gd name="csX2" fmla="*/ 1972849 w 2192054"/>
                <a:gd name="csY2" fmla="*/ 0 h 4703779"/>
                <a:gd name="csX3" fmla="*/ 2192054 w 2192054"/>
                <a:gd name="csY3" fmla="*/ 219205 h 4703779"/>
                <a:gd name="csX4" fmla="*/ 2192054 w 2192054"/>
                <a:gd name="csY4" fmla="*/ 4484574 h 4703779"/>
                <a:gd name="csX5" fmla="*/ 1972849 w 2192054"/>
                <a:gd name="csY5" fmla="*/ 4703779 h 4703779"/>
                <a:gd name="csX6" fmla="*/ 219205 w 2192054"/>
                <a:gd name="csY6" fmla="*/ 4703779 h 4703779"/>
                <a:gd name="csX7" fmla="*/ 0 w 2192054"/>
                <a:gd name="csY7" fmla="*/ 4484574 h 4703779"/>
                <a:gd name="csX8" fmla="*/ 0 w 2192054"/>
                <a:gd name="csY8" fmla="*/ 219205 h 4703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92054" h="4703779">
                  <a:moveTo>
                    <a:pt x="0" y="219205"/>
                  </a:moveTo>
                  <a:cubicBezTo>
                    <a:pt x="0" y="98141"/>
                    <a:pt x="98141" y="0"/>
                    <a:pt x="219205" y="0"/>
                  </a:cubicBezTo>
                  <a:lnTo>
                    <a:pt x="1972849" y="0"/>
                  </a:lnTo>
                  <a:cubicBezTo>
                    <a:pt x="2093913" y="0"/>
                    <a:pt x="2192054" y="98141"/>
                    <a:pt x="2192054" y="219205"/>
                  </a:cubicBezTo>
                  <a:lnTo>
                    <a:pt x="2192054" y="4484574"/>
                  </a:lnTo>
                  <a:cubicBezTo>
                    <a:pt x="2192054" y="4605638"/>
                    <a:pt x="2093913" y="4703779"/>
                    <a:pt x="1972849" y="4703779"/>
                  </a:cubicBezTo>
                  <a:lnTo>
                    <a:pt x="219205" y="4703779"/>
                  </a:lnTo>
                  <a:cubicBezTo>
                    <a:pt x="98141" y="4703779"/>
                    <a:pt x="0" y="4605638"/>
                    <a:pt x="0" y="4484574"/>
                  </a:cubicBezTo>
                  <a:lnTo>
                    <a:pt x="0" y="219205"/>
                  </a:lnTo>
                  <a:close/>
                </a:path>
              </a:pathLst>
            </a:custGeom>
            <a:solidFill>
              <a:srgbClr val="378398"/>
            </a:solidFill>
          </p:spPr>
          <p:style>
            <a:lnRef idx="3">
              <a:schemeClr val="lt1">
                <a:hueOff val="0"/>
                <a:satOff val="0"/>
                <a:lumOff val="0"/>
                <a:alphaOff val="0"/>
              </a:schemeClr>
            </a:lnRef>
            <a:fillRef idx="1">
              <a:schemeClr val="accent5">
                <a:shade val="50000"/>
                <a:hueOff val="101512"/>
                <a:satOff val="120"/>
                <a:lumOff val="16464"/>
                <a:alphaOff val="0"/>
              </a:schemeClr>
            </a:fillRef>
            <a:effectRef idx="1">
              <a:schemeClr val="accent5">
                <a:shade val="50000"/>
                <a:hueOff val="101512"/>
                <a:satOff val="120"/>
                <a:lumOff val="16464"/>
                <a:alphaOff val="0"/>
              </a:schemeClr>
            </a:effectRef>
            <a:fontRef idx="minor">
              <a:schemeClr val="lt1"/>
            </a:fontRef>
          </p:style>
          <p:txBody>
            <a:bodyPr spcFirstLastPara="0" vert="horz" wrap="square" lIns="135128" tIns="2016639" rIns="135128" bIns="1075885" numCol="1" spcCol="1270" anchor="t" anchorCtr="1">
              <a:noAutofit/>
            </a:bodyPr>
            <a:lstStyle/>
            <a:p>
              <a:pPr defTabSz="844530">
                <a:lnSpc>
                  <a:spcPct val="90000"/>
                </a:lnSpc>
                <a:spcBef>
                  <a:spcPct val="0"/>
                </a:spcBef>
                <a:spcAft>
                  <a:spcPct val="35000"/>
                </a:spcAft>
              </a:pPr>
              <a:r>
                <a:rPr lang="en-US" sz="1900" b="1" dirty="0"/>
                <a:t>Listening </a:t>
              </a:r>
            </a:p>
            <a:p>
              <a:pPr marL="114297" lvl="1" indent="-114297" defTabSz="666734">
                <a:lnSpc>
                  <a:spcPct val="90000"/>
                </a:lnSpc>
                <a:spcBef>
                  <a:spcPct val="0"/>
                </a:spcBef>
                <a:spcAft>
                  <a:spcPct val="15000"/>
                </a:spcAft>
                <a:buChar char="•"/>
              </a:pPr>
              <a:r>
                <a:rPr lang="en-US" sz="1500" dirty="0"/>
                <a:t>Engagement Plan </a:t>
              </a:r>
            </a:p>
            <a:p>
              <a:pPr marL="114297" lvl="1" indent="-114297" defTabSz="666734">
                <a:lnSpc>
                  <a:spcPct val="90000"/>
                </a:lnSpc>
                <a:spcBef>
                  <a:spcPct val="0"/>
                </a:spcBef>
                <a:spcAft>
                  <a:spcPct val="15000"/>
                </a:spcAft>
                <a:buChar char="•"/>
              </a:pPr>
              <a:r>
                <a:rPr lang="en-US" sz="1500" dirty="0"/>
                <a:t>Community Survey </a:t>
              </a:r>
            </a:p>
          </p:txBody>
        </p:sp>
        <p:sp>
          <p:nvSpPr>
            <p:cNvPr id="12" name="Freeform: Shape 11">
              <a:extLst>
                <a:ext uri="{FF2B5EF4-FFF2-40B4-BE49-F238E27FC236}">
                  <a16:creationId xmlns:a16="http://schemas.microsoft.com/office/drawing/2014/main" id="{22127521-F2C5-EA39-82F3-B8DDE4989D15}"/>
                </a:ext>
              </a:extLst>
            </p:cNvPr>
            <p:cNvSpPr/>
            <p:nvPr/>
          </p:nvSpPr>
          <p:spPr>
            <a:xfrm>
              <a:off x="5271829" y="1201979"/>
              <a:ext cx="2192055" cy="4703779"/>
            </a:xfrm>
            <a:custGeom>
              <a:avLst/>
              <a:gdLst>
                <a:gd name="csX0" fmla="*/ 0 w 2192054"/>
                <a:gd name="csY0" fmla="*/ 219205 h 4703779"/>
                <a:gd name="csX1" fmla="*/ 219205 w 2192054"/>
                <a:gd name="csY1" fmla="*/ 0 h 4703779"/>
                <a:gd name="csX2" fmla="*/ 1972849 w 2192054"/>
                <a:gd name="csY2" fmla="*/ 0 h 4703779"/>
                <a:gd name="csX3" fmla="*/ 2192054 w 2192054"/>
                <a:gd name="csY3" fmla="*/ 219205 h 4703779"/>
                <a:gd name="csX4" fmla="*/ 2192054 w 2192054"/>
                <a:gd name="csY4" fmla="*/ 4484574 h 4703779"/>
                <a:gd name="csX5" fmla="*/ 1972849 w 2192054"/>
                <a:gd name="csY5" fmla="*/ 4703779 h 4703779"/>
                <a:gd name="csX6" fmla="*/ 219205 w 2192054"/>
                <a:gd name="csY6" fmla="*/ 4703779 h 4703779"/>
                <a:gd name="csX7" fmla="*/ 0 w 2192054"/>
                <a:gd name="csY7" fmla="*/ 4484574 h 4703779"/>
                <a:gd name="csX8" fmla="*/ 0 w 2192054"/>
                <a:gd name="csY8" fmla="*/ 219205 h 4703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92054" h="4703779">
                  <a:moveTo>
                    <a:pt x="0" y="219205"/>
                  </a:moveTo>
                  <a:cubicBezTo>
                    <a:pt x="0" y="98141"/>
                    <a:pt x="98141" y="0"/>
                    <a:pt x="219205" y="0"/>
                  </a:cubicBezTo>
                  <a:lnTo>
                    <a:pt x="1972849" y="0"/>
                  </a:lnTo>
                  <a:cubicBezTo>
                    <a:pt x="2093913" y="0"/>
                    <a:pt x="2192054" y="98141"/>
                    <a:pt x="2192054" y="219205"/>
                  </a:cubicBezTo>
                  <a:lnTo>
                    <a:pt x="2192054" y="4484574"/>
                  </a:lnTo>
                  <a:cubicBezTo>
                    <a:pt x="2192054" y="4605638"/>
                    <a:pt x="2093913" y="4703779"/>
                    <a:pt x="1972849" y="4703779"/>
                  </a:cubicBezTo>
                  <a:lnTo>
                    <a:pt x="219205" y="4703779"/>
                  </a:lnTo>
                  <a:cubicBezTo>
                    <a:pt x="98141" y="4703779"/>
                    <a:pt x="0" y="4605638"/>
                    <a:pt x="0" y="4484574"/>
                  </a:cubicBezTo>
                  <a:lnTo>
                    <a:pt x="0" y="219205"/>
                  </a:lnTo>
                  <a:close/>
                </a:path>
              </a:pathLst>
            </a:custGeom>
            <a:solidFill>
              <a:srgbClr val="378398"/>
            </a:solidFill>
          </p:spPr>
          <p:style>
            <a:lnRef idx="3">
              <a:schemeClr val="lt1">
                <a:hueOff val="0"/>
                <a:satOff val="0"/>
                <a:lumOff val="0"/>
                <a:alphaOff val="0"/>
              </a:schemeClr>
            </a:lnRef>
            <a:fillRef idx="1">
              <a:schemeClr val="accent5">
                <a:shade val="50000"/>
                <a:hueOff val="203024"/>
                <a:satOff val="241"/>
                <a:lumOff val="32927"/>
                <a:alphaOff val="0"/>
              </a:schemeClr>
            </a:fillRef>
            <a:effectRef idx="1">
              <a:schemeClr val="accent5">
                <a:shade val="50000"/>
                <a:hueOff val="203024"/>
                <a:satOff val="241"/>
                <a:lumOff val="32927"/>
                <a:alphaOff val="0"/>
              </a:schemeClr>
            </a:effectRef>
            <a:fontRef idx="minor">
              <a:schemeClr val="lt1"/>
            </a:fontRef>
          </p:style>
          <p:txBody>
            <a:bodyPr spcFirstLastPara="0" vert="horz" wrap="square" lIns="135128" tIns="2016639" rIns="135128" bIns="1075885" numCol="1" spcCol="1270" anchor="t" anchorCtr="1">
              <a:noAutofit/>
            </a:bodyPr>
            <a:lstStyle/>
            <a:p>
              <a:pPr defTabSz="844530">
                <a:lnSpc>
                  <a:spcPct val="90000"/>
                </a:lnSpc>
                <a:spcBef>
                  <a:spcPct val="0"/>
                </a:spcBef>
                <a:spcAft>
                  <a:spcPct val="35000"/>
                </a:spcAft>
              </a:pPr>
              <a:r>
                <a:rPr lang="en-US" sz="1900" b="1" dirty="0"/>
                <a:t>Visioning</a:t>
              </a:r>
            </a:p>
            <a:p>
              <a:pPr marL="114297" lvl="1" indent="-114297" defTabSz="666734">
                <a:lnSpc>
                  <a:spcPct val="90000"/>
                </a:lnSpc>
                <a:spcBef>
                  <a:spcPct val="0"/>
                </a:spcBef>
                <a:spcAft>
                  <a:spcPct val="15000"/>
                </a:spcAft>
                <a:buChar char="•"/>
              </a:pPr>
              <a:r>
                <a:rPr lang="en-US" sz="1500" dirty="0"/>
                <a:t>Community Workshop</a:t>
              </a:r>
            </a:p>
            <a:p>
              <a:pPr marL="114297" lvl="1" indent="-114297" defTabSz="666734">
                <a:lnSpc>
                  <a:spcPct val="90000"/>
                </a:lnSpc>
                <a:spcBef>
                  <a:spcPct val="0"/>
                </a:spcBef>
                <a:spcAft>
                  <a:spcPct val="15000"/>
                </a:spcAft>
                <a:buChar char="•"/>
              </a:pPr>
              <a:r>
                <a:rPr lang="en-US" sz="1500" dirty="0"/>
                <a:t>Goal identification</a:t>
              </a:r>
            </a:p>
          </p:txBody>
        </p:sp>
        <p:sp>
          <p:nvSpPr>
            <p:cNvPr id="15" name="Freeform: Shape 14">
              <a:extLst>
                <a:ext uri="{FF2B5EF4-FFF2-40B4-BE49-F238E27FC236}">
                  <a16:creationId xmlns:a16="http://schemas.microsoft.com/office/drawing/2014/main" id="{D679C43E-D846-9B4E-B653-00A4DC7C3076}"/>
                </a:ext>
              </a:extLst>
            </p:cNvPr>
            <p:cNvSpPr/>
            <p:nvPr/>
          </p:nvSpPr>
          <p:spPr>
            <a:xfrm>
              <a:off x="7546011" y="1199313"/>
              <a:ext cx="2192055" cy="4703779"/>
            </a:xfrm>
            <a:custGeom>
              <a:avLst/>
              <a:gdLst>
                <a:gd name="csX0" fmla="*/ 0 w 2192054"/>
                <a:gd name="csY0" fmla="*/ 219205 h 4703779"/>
                <a:gd name="csX1" fmla="*/ 219205 w 2192054"/>
                <a:gd name="csY1" fmla="*/ 0 h 4703779"/>
                <a:gd name="csX2" fmla="*/ 1972849 w 2192054"/>
                <a:gd name="csY2" fmla="*/ 0 h 4703779"/>
                <a:gd name="csX3" fmla="*/ 2192054 w 2192054"/>
                <a:gd name="csY3" fmla="*/ 219205 h 4703779"/>
                <a:gd name="csX4" fmla="*/ 2192054 w 2192054"/>
                <a:gd name="csY4" fmla="*/ 4484574 h 4703779"/>
                <a:gd name="csX5" fmla="*/ 1972849 w 2192054"/>
                <a:gd name="csY5" fmla="*/ 4703779 h 4703779"/>
                <a:gd name="csX6" fmla="*/ 219205 w 2192054"/>
                <a:gd name="csY6" fmla="*/ 4703779 h 4703779"/>
                <a:gd name="csX7" fmla="*/ 0 w 2192054"/>
                <a:gd name="csY7" fmla="*/ 4484574 h 4703779"/>
                <a:gd name="csX8" fmla="*/ 0 w 2192054"/>
                <a:gd name="csY8" fmla="*/ 219205 h 4703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92054" h="4703779">
                  <a:moveTo>
                    <a:pt x="0" y="219205"/>
                  </a:moveTo>
                  <a:cubicBezTo>
                    <a:pt x="0" y="98141"/>
                    <a:pt x="98141" y="0"/>
                    <a:pt x="219205" y="0"/>
                  </a:cubicBezTo>
                  <a:lnTo>
                    <a:pt x="1972849" y="0"/>
                  </a:lnTo>
                  <a:cubicBezTo>
                    <a:pt x="2093913" y="0"/>
                    <a:pt x="2192054" y="98141"/>
                    <a:pt x="2192054" y="219205"/>
                  </a:cubicBezTo>
                  <a:lnTo>
                    <a:pt x="2192054" y="4484574"/>
                  </a:lnTo>
                  <a:cubicBezTo>
                    <a:pt x="2192054" y="4605638"/>
                    <a:pt x="2093913" y="4703779"/>
                    <a:pt x="1972849" y="4703779"/>
                  </a:cubicBezTo>
                  <a:lnTo>
                    <a:pt x="219205" y="4703779"/>
                  </a:lnTo>
                  <a:cubicBezTo>
                    <a:pt x="98141" y="4703779"/>
                    <a:pt x="0" y="4605638"/>
                    <a:pt x="0" y="4484574"/>
                  </a:cubicBezTo>
                  <a:lnTo>
                    <a:pt x="0" y="219205"/>
                  </a:lnTo>
                  <a:close/>
                </a:path>
              </a:pathLst>
            </a:custGeom>
            <a:solidFill>
              <a:srgbClr val="378398"/>
            </a:solidFill>
          </p:spPr>
          <p:style>
            <a:lnRef idx="3">
              <a:schemeClr val="lt1">
                <a:hueOff val="0"/>
                <a:satOff val="0"/>
                <a:lumOff val="0"/>
                <a:alphaOff val="0"/>
              </a:schemeClr>
            </a:lnRef>
            <a:fillRef idx="1">
              <a:schemeClr val="accent5">
                <a:shade val="50000"/>
                <a:hueOff val="203024"/>
                <a:satOff val="241"/>
                <a:lumOff val="32927"/>
                <a:alphaOff val="0"/>
              </a:schemeClr>
            </a:fillRef>
            <a:effectRef idx="1">
              <a:schemeClr val="accent5">
                <a:shade val="50000"/>
                <a:hueOff val="203024"/>
                <a:satOff val="241"/>
                <a:lumOff val="32927"/>
                <a:alphaOff val="0"/>
              </a:schemeClr>
            </a:effectRef>
            <a:fontRef idx="minor">
              <a:schemeClr val="lt1"/>
            </a:fontRef>
          </p:style>
          <p:txBody>
            <a:bodyPr spcFirstLastPara="0" vert="horz" wrap="square" lIns="135128" tIns="2016639" rIns="135128" bIns="1075885" numCol="1" spcCol="1270" anchor="t" anchorCtr="1">
              <a:noAutofit/>
            </a:bodyPr>
            <a:lstStyle/>
            <a:p>
              <a:pPr defTabSz="844530">
                <a:lnSpc>
                  <a:spcPct val="90000"/>
                </a:lnSpc>
                <a:spcBef>
                  <a:spcPct val="0"/>
                </a:spcBef>
                <a:spcAft>
                  <a:spcPct val="35000"/>
                </a:spcAft>
              </a:pPr>
              <a:r>
                <a:rPr lang="en-US" sz="1900" b="1" dirty="0"/>
                <a:t>Action </a:t>
              </a:r>
            </a:p>
            <a:p>
              <a:pPr marL="114297" lvl="1" indent="-114297" defTabSz="666734">
                <a:lnSpc>
                  <a:spcPct val="90000"/>
                </a:lnSpc>
                <a:spcBef>
                  <a:spcPct val="0"/>
                </a:spcBef>
                <a:spcAft>
                  <a:spcPct val="15000"/>
                </a:spcAft>
                <a:buChar char="•"/>
              </a:pPr>
              <a:r>
                <a:rPr lang="en-US" sz="1500" dirty="0"/>
                <a:t>Develop strategies &amp; actions</a:t>
              </a:r>
            </a:p>
            <a:p>
              <a:pPr marL="114297" lvl="1" indent="-114297" defTabSz="666734">
                <a:lnSpc>
                  <a:spcPct val="90000"/>
                </a:lnSpc>
                <a:spcBef>
                  <a:spcPct val="0"/>
                </a:spcBef>
                <a:spcAft>
                  <a:spcPct val="15000"/>
                </a:spcAft>
                <a:buChar char="•"/>
              </a:pPr>
              <a:r>
                <a:rPr lang="en-US" sz="1500" dirty="0"/>
                <a:t>Implementation Plan</a:t>
              </a:r>
            </a:p>
          </p:txBody>
        </p:sp>
        <p:sp>
          <p:nvSpPr>
            <p:cNvPr id="23" name="Freeform: Shape 22">
              <a:extLst>
                <a:ext uri="{FF2B5EF4-FFF2-40B4-BE49-F238E27FC236}">
                  <a16:creationId xmlns:a16="http://schemas.microsoft.com/office/drawing/2014/main" id="{F6989731-1CCD-1042-DC7E-EED5662A5F4B}"/>
                </a:ext>
              </a:extLst>
            </p:cNvPr>
            <p:cNvSpPr/>
            <p:nvPr/>
          </p:nvSpPr>
          <p:spPr>
            <a:xfrm>
              <a:off x="9820194" y="1200646"/>
              <a:ext cx="2192055" cy="4703779"/>
            </a:xfrm>
            <a:custGeom>
              <a:avLst/>
              <a:gdLst>
                <a:gd name="csX0" fmla="*/ 0 w 2192054"/>
                <a:gd name="csY0" fmla="*/ 219205 h 4703779"/>
                <a:gd name="csX1" fmla="*/ 219205 w 2192054"/>
                <a:gd name="csY1" fmla="*/ 0 h 4703779"/>
                <a:gd name="csX2" fmla="*/ 1972849 w 2192054"/>
                <a:gd name="csY2" fmla="*/ 0 h 4703779"/>
                <a:gd name="csX3" fmla="*/ 2192054 w 2192054"/>
                <a:gd name="csY3" fmla="*/ 219205 h 4703779"/>
                <a:gd name="csX4" fmla="*/ 2192054 w 2192054"/>
                <a:gd name="csY4" fmla="*/ 4484574 h 4703779"/>
                <a:gd name="csX5" fmla="*/ 1972849 w 2192054"/>
                <a:gd name="csY5" fmla="*/ 4703779 h 4703779"/>
                <a:gd name="csX6" fmla="*/ 219205 w 2192054"/>
                <a:gd name="csY6" fmla="*/ 4703779 h 4703779"/>
                <a:gd name="csX7" fmla="*/ 0 w 2192054"/>
                <a:gd name="csY7" fmla="*/ 4484574 h 4703779"/>
                <a:gd name="csX8" fmla="*/ 0 w 2192054"/>
                <a:gd name="csY8" fmla="*/ 219205 h 4703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92054" h="4703779">
                  <a:moveTo>
                    <a:pt x="0" y="219205"/>
                  </a:moveTo>
                  <a:cubicBezTo>
                    <a:pt x="0" y="98141"/>
                    <a:pt x="98141" y="0"/>
                    <a:pt x="219205" y="0"/>
                  </a:cubicBezTo>
                  <a:lnTo>
                    <a:pt x="1972849" y="0"/>
                  </a:lnTo>
                  <a:cubicBezTo>
                    <a:pt x="2093913" y="0"/>
                    <a:pt x="2192054" y="98141"/>
                    <a:pt x="2192054" y="219205"/>
                  </a:cubicBezTo>
                  <a:lnTo>
                    <a:pt x="2192054" y="4484574"/>
                  </a:lnTo>
                  <a:cubicBezTo>
                    <a:pt x="2192054" y="4605638"/>
                    <a:pt x="2093913" y="4703779"/>
                    <a:pt x="1972849" y="4703779"/>
                  </a:cubicBezTo>
                  <a:lnTo>
                    <a:pt x="219205" y="4703779"/>
                  </a:lnTo>
                  <a:cubicBezTo>
                    <a:pt x="98141" y="4703779"/>
                    <a:pt x="0" y="4605638"/>
                    <a:pt x="0" y="4484574"/>
                  </a:cubicBezTo>
                  <a:lnTo>
                    <a:pt x="0" y="219205"/>
                  </a:lnTo>
                  <a:close/>
                </a:path>
              </a:pathLst>
            </a:custGeom>
            <a:solidFill>
              <a:srgbClr val="378398"/>
            </a:solidFill>
          </p:spPr>
          <p:style>
            <a:lnRef idx="3">
              <a:schemeClr val="lt1">
                <a:hueOff val="0"/>
                <a:satOff val="0"/>
                <a:lumOff val="0"/>
                <a:alphaOff val="0"/>
              </a:schemeClr>
            </a:lnRef>
            <a:fillRef idx="1">
              <a:schemeClr val="accent5">
                <a:shade val="50000"/>
                <a:hueOff val="101512"/>
                <a:satOff val="120"/>
                <a:lumOff val="16464"/>
                <a:alphaOff val="0"/>
              </a:schemeClr>
            </a:fillRef>
            <a:effectRef idx="1">
              <a:schemeClr val="accent5">
                <a:shade val="50000"/>
                <a:hueOff val="101512"/>
                <a:satOff val="120"/>
                <a:lumOff val="16464"/>
                <a:alphaOff val="0"/>
              </a:schemeClr>
            </a:effectRef>
            <a:fontRef idx="minor">
              <a:schemeClr val="lt1"/>
            </a:fontRef>
          </p:style>
          <p:txBody>
            <a:bodyPr spcFirstLastPara="0" vert="horz" wrap="square" lIns="135128" tIns="2016639" rIns="135128" bIns="1075885" numCol="1" spcCol="1270" anchor="t" anchorCtr="1">
              <a:noAutofit/>
            </a:bodyPr>
            <a:lstStyle/>
            <a:p>
              <a:pPr defTabSz="844530">
                <a:lnSpc>
                  <a:spcPct val="90000"/>
                </a:lnSpc>
                <a:spcBef>
                  <a:spcPct val="0"/>
                </a:spcBef>
                <a:spcAft>
                  <a:spcPct val="35000"/>
                </a:spcAft>
              </a:pPr>
              <a:r>
                <a:rPr lang="en-US" sz="1900" b="1" dirty="0"/>
                <a:t>Adoption </a:t>
              </a:r>
            </a:p>
            <a:p>
              <a:pPr marL="114297" lvl="1" indent="-114297" defTabSz="666734">
                <a:lnSpc>
                  <a:spcPct val="90000"/>
                </a:lnSpc>
                <a:spcBef>
                  <a:spcPct val="0"/>
                </a:spcBef>
                <a:spcAft>
                  <a:spcPct val="15000"/>
                </a:spcAft>
                <a:buChar char="•"/>
              </a:pPr>
              <a:r>
                <a:rPr lang="en-US" sz="1500" dirty="0"/>
                <a:t>Public</a:t>
              </a:r>
              <a:r>
                <a:rPr lang="en-US" sz="1500" dirty="0">
                  <a:latin typeface="Calibri Light" panose="020F0302020204030204"/>
                </a:rPr>
                <a:t> Hearing </a:t>
              </a:r>
              <a:endParaRPr lang="en-US" sz="1500" dirty="0"/>
            </a:p>
            <a:p>
              <a:pPr marL="114297" lvl="1" indent="-114297" defTabSz="666734">
                <a:lnSpc>
                  <a:spcPct val="90000"/>
                </a:lnSpc>
                <a:spcBef>
                  <a:spcPct val="0"/>
                </a:spcBef>
                <a:spcAft>
                  <a:spcPct val="15000"/>
                </a:spcAft>
                <a:buChar char="•"/>
              </a:pPr>
              <a:r>
                <a:rPr lang="en-US" sz="1500" dirty="0"/>
                <a:t>SEQR </a:t>
              </a:r>
            </a:p>
            <a:p>
              <a:pPr marL="114297" lvl="1" indent="-114297" defTabSz="666734">
                <a:lnSpc>
                  <a:spcPct val="90000"/>
                </a:lnSpc>
                <a:spcBef>
                  <a:spcPct val="0"/>
                </a:spcBef>
                <a:spcAft>
                  <a:spcPct val="15000"/>
                </a:spcAft>
                <a:buChar char="•"/>
              </a:pPr>
              <a:r>
                <a:rPr lang="en-US" sz="1500" dirty="0"/>
                <a:t>Planning Board </a:t>
              </a:r>
            </a:p>
          </p:txBody>
        </p:sp>
        <p:sp>
          <p:nvSpPr>
            <p:cNvPr id="18" name="TextBox 17">
              <a:extLst>
                <a:ext uri="{FF2B5EF4-FFF2-40B4-BE49-F238E27FC236}">
                  <a16:creationId xmlns:a16="http://schemas.microsoft.com/office/drawing/2014/main" id="{0B9E075D-266A-F537-4546-F4E9E7252E32}"/>
                </a:ext>
              </a:extLst>
            </p:cNvPr>
            <p:cNvSpPr txBox="1"/>
            <p:nvPr/>
          </p:nvSpPr>
          <p:spPr>
            <a:xfrm>
              <a:off x="3020265" y="4761624"/>
              <a:ext cx="2182307" cy="369333"/>
            </a:xfrm>
            <a:prstGeom prst="rect">
              <a:avLst/>
            </a:prstGeom>
            <a:noFill/>
          </p:spPr>
          <p:txBody>
            <a:bodyPr wrap="square" rtlCol="0" anchor="b">
              <a:spAutoFit/>
            </a:bodyPr>
            <a:lstStyle/>
            <a:p>
              <a:pPr algn="ctr"/>
              <a:r>
                <a:rPr lang="en-US" b="1" dirty="0">
                  <a:solidFill>
                    <a:schemeClr val="bg1"/>
                  </a:solidFill>
                </a:rPr>
                <a:t>May-July 2026</a:t>
              </a:r>
            </a:p>
          </p:txBody>
        </p:sp>
        <p:sp>
          <p:nvSpPr>
            <p:cNvPr id="19" name="TextBox 18">
              <a:extLst>
                <a:ext uri="{FF2B5EF4-FFF2-40B4-BE49-F238E27FC236}">
                  <a16:creationId xmlns:a16="http://schemas.microsoft.com/office/drawing/2014/main" id="{B749F25E-D0DB-42D8-6B7D-FCACF5CE6E0C}"/>
                </a:ext>
              </a:extLst>
            </p:cNvPr>
            <p:cNvSpPr txBox="1"/>
            <p:nvPr/>
          </p:nvSpPr>
          <p:spPr>
            <a:xfrm>
              <a:off x="5321664" y="4506570"/>
              <a:ext cx="2182307" cy="646331"/>
            </a:xfrm>
            <a:prstGeom prst="rect">
              <a:avLst/>
            </a:prstGeom>
            <a:noFill/>
          </p:spPr>
          <p:txBody>
            <a:bodyPr wrap="square" rtlCol="0" anchor="b">
              <a:spAutoFit/>
            </a:bodyPr>
            <a:lstStyle/>
            <a:p>
              <a:pPr algn="ctr"/>
              <a:r>
                <a:rPr lang="en-US" b="1" dirty="0">
                  <a:solidFill>
                    <a:schemeClr val="bg1"/>
                  </a:solidFill>
                </a:rPr>
                <a:t>July- September 2026</a:t>
              </a:r>
            </a:p>
          </p:txBody>
        </p:sp>
        <p:sp>
          <p:nvSpPr>
            <p:cNvPr id="20" name="TextBox 19">
              <a:extLst>
                <a:ext uri="{FF2B5EF4-FFF2-40B4-BE49-F238E27FC236}">
                  <a16:creationId xmlns:a16="http://schemas.microsoft.com/office/drawing/2014/main" id="{ED1F9A47-C694-9029-CADD-38A9D71B4AF3}"/>
                </a:ext>
              </a:extLst>
            </p:cNvPr>
            <p:cNvSpPr txBox="1"/>
            <p:nvPr/>
          </p:nvSpPr>
          <p:spPr>
            <a:xfrm>
              <a:off x="7556626" y="4498756"/>
              <a:ext cx="2182307" cy="646331"/>
            </a:xfrm>
            <a:prstGeom prst="rect">
              <a:avLst/>
            </a:prstGeom>
            <a:noFill/>
          </p:spPr>
          <p:txBody>
            <a:bodyPr wrap="square" rtlCol="0" anchor="b">
              <a:spAutoFit/>
            </a:bodyPr>
            <a:lstStyle/>
            <a:p>
              <a:pPr algn="ctr"/>
              <a:r>
                <a:rPr lang="en-US" b="1" dirty="0">
                  <a:solidFill>
                    <a:schemeClr val="bg1"/>
                  </a:solidFill>
                </a:rPr>
                <a:t>September-October 2026</a:t>
              </a:r>
            </a:p>
          </p:txBody>
        </p:sp>
        <p:sp>
          <p:nvSpPr>
            <p:cNvPr id="21" name="TextBox 20">
              <a:extLst>
                <a:ext uri="{FF2B5EF4-FFF2-40B4-BE49-F238E27FC236}">
                  <a16:creationId xmlns:a16="http://schemas.microsoft.com/office/drawing/2014/main" id="{99E1A9C8-FD78-6612-9F08-C435BEBFD019}"/>
                </a:ext>
              </a:extLst>
            </p:cNvPr>
            <p:cNvSpPr txBox="1"/>
            <p:nvPr/>
          </p:nvSpPr>
          <p:spPr>
            <a:xfrm>
              <a:off x="9777287" y="4737402"/>
              <a:ext cx="2182307" cy="369332"/>
            </a:xfrm>
            <a:prstGeom prst="rect">
              <a:avLst/>
            </a:prstGeom>
            <a:noFill/>
          </p:spPr>
          <p:txBody>
            <a:bodyPr wrap="square" rtlCol="0" anchor="b">
              <a:spAutoFit/>
            </a:bodyPr>
            <a:lstStyle/>
            <a:p>
              <a:pPr algn="ctr"/>
              <a:r>
                <a:rPr lang="en-US" b="1" dirty="0">
                  <a:solidFill>
                    <a:schemeClr val="bg1"/>
                  </a:solidFill>
                </a:rPr>
                <a:t>October 2026</a:t>
              </a:r>
            </a:p>
          </p:txBody>
        </p:sp>
        <p:pic>
          <p:nvPicPr>
            <p:cNvPr id="27" name="Graphic 26" descr="Chat outline">
              <a:extLst>
                <a:ext uri="{FF2B5EF4-FFF2-40B4-BE49-F238E27FC236}">
                  <a16:creationId xmlns:a16="http://schemas.microsoft.com/office/drawing/2014/main" id="{300D6893-DE42-099B-F215-7102C98DF69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33732" y="1286870"/>
              <a:ext cx="1963299" cy="1963299"/>
            </a:xfrm>
            <a:prstGeom prst="rect">
              <a:avLst/>
            </a:prstGeom>
          </p:spPr>
        </p:pic>
        <p:pic>
          <p:nvPicPr>
            <p:cNvPr id="34" name="Graphic 33" descr="Aspiration with solid fill">
              <a:extLst>
                <a:ext uri="{FF2B5EF4-FFF2-40B4-BE49-F238E27FC236}">
                  <a16:creationId xmlns:a16="http://schemas.microsoft.com/office/drawing/2014/main" id="{DF541646-1960-E600-CFE6-2340F36110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05813" y="1510310"/>
              <a:ext cx="1346077" cy="1346077"/>
            </a:xfrm>
            <a:prstGeom prst="rect">
              <a:avLst/>
            </a:prstGeom>
          </p:spPr>
        </p:pic>
        <p:pic>
          <p:nvPicPr>
            <p:cNvPr id="36" name="Graphic 35" descr="Bullseye with solid fill">
              <a:extLst>
                <a:ext uri="{FF2B5EF4-FFF2-40B4-BE49-F238E27FC236}">
                  <a16:creationId xmlns:a16="http://schemas.microsoft.com/office/drawing/2014/main" id="{C65F01AE-F44C-F60C-7ECE-D9E97E38C4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64981" y="1292967"/>
              <a:ext cx="1674055" cy="1674055"/>
            </a:xfrm>
            <a:prstGeom prst="rect">
              <a:avLst/>
            </a:prstGeom>
          </p:spPr>
        </p:pic>
        <p:pic>
          <p:nvPicPr>
            <p:cNvPr id="42" name="Graphic 41" descr="Lightbulb and gear with solid fill">
              <a:extLst>
                <a:ext uri="{FF2B5EF4-FFF2-40B4-BE49-F238E27FC236}">
                  <a16:creationId xmlns:a16="http://schemas.microsoft.com/office/drawing/2014/main" id="{313FBC3B-A37E-27BA-C879-91EF1922515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39521" y="1476720"/>
              <a:ext cx="1368471" cy="1368471"/>
            </a:xfrm>
            <a:prstGeom prst="rect">
              <a:avLst/>
            </a:prstGeom>
          </p:spPr>
        </p:pic>
        <p:sp>
          <p:nvSpPr>
            <p:cNvPr id="46" name="Oval 45">
              <a:extLst>
                <a:ext uri="{FF2B5EF4-FFF2-40B4-BE49-F238E27FC236}">
                  <a16:creationId xmlns:a16="http://schemas.microsoft.com/office/drawing/2014/main" id="{23879159-104F-6544-CE00-7D22CB34528D}"/>
                </a:ext>
              </a:extLst>
            </p:cNvPr>
            <p:cNvSpPr/>
            <p:nvPr/>
          </p:nvSpPr>
          <p:spPr>
            <a:xfrm>
              <a:off x="456390" y="2344403"/>
              <a:ext cx="2581780" cy="216919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endParaRPr lang="en-US" sz="1600" b="1" dirty="0">
                <a:solidFill>
                  <a:schemeClr val="tx1"/>
                </a:solidFill>
              </a:endParaRPr>
            </a:p>
          </p:txBody>
        </p:sp>
        <p:sp>
          <p:nvSpPr>
            <p:cNvPr id="55" name="Freeform: Shape 54">
              <a:extLst>
                <a:ext uri="{FF2B5EF4-FFF2-40B4-BE49-F238E27FC236}">
                  <a16:creationId xmlns:a16="http://schemas.microsoft.com/office/drawing/2014/main" id="{8DB5CCA1-B8BB-C74B-6941-B2FECBBAA699}"/>
                </a:ext>
              </a:extLst>
            </p:cNvPr>
            <p:cNvSpPr/>
            <p:nvPr/>
          </p:nvSpPr>
          <p:spPr>
            <a:xfrm>
              <a:off x="723465" y="1196647"/>
              <a:ext cx="2192055" cy="4703779"/>
            </a:xfrm>
            <a:custGeom>
              <a:avLst/>
              <a:gdLst>
                <a:gd name="csX0" fmla="*/ 0 w 2192054"/>
                <a:gd name="csY0" fmla="*/ 219205 h 4703779"/>
                <a:gd name="csX1" fmla="*/ 219205 w 2192054"/>
                <a:gd name="csY1" fmla="*/ 0 h 4703779"/>
                <a:gd name="csX2" fmla="*/ 1972849 w 2192054"/>
                <a:gd name="csY2" fmla="*/ 0 h 4703779"/>
                <a:gd name="csX3" fmla="*/ 2192054 w 2192054"/>
                <a:gd name="csY3" fmla="*/ 219205 h 4703779"/>
                <a:gd name="csX4" fmla="*/ 2192054 w 2192054"/>
                <a:gd name="csY4" fmla="*/ 4484574 h 4703779"/>
                <a:gd name="csX5" fmla="*/ 1972849 w 2192054"/>
                <a:gd name="csY5" fmla="*/ 4703779 h 4703779"/>
                <a:gd name="csX6" fmla="*/ 219205 w 2192054"/>
                <a:gd name="csY6" fmla="*/ 4703779 h 4703779"/>
                <a:gd name="csX7" fmla="*/ 0 w 2192054"/>
                <a:gd name="csY7" fmla="*/ 4484574 h 4703779"/>
                <a:gd name="csX8" fmla="*/ 0 w 2192054"/>
                <a:gd name="csY8" fmla="*/ 219205 h 4703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92054" h="4703779">
                  <a:moveTo>
                    <a:pt x="0" y="219205"/>
                  </a:moveTo>
                  <a:cubicBezTo>
                    <a:pt x="0" y="98141"/>
                    <a:pt x="98141" y="0"/>
                    <a:pt x="219205" y="0"/>
                  </a:cubicBezTo>
                  <a:lnTo>
                    <a:pt x="1972849" y="0"/>
                  </a:lnTo>
                  <a:cubicBezTo>
                    <a:pt x="2093913" y="0"/>
                    <a:pt x="2192054" y="98141"/>
                    <a:pt x="2192054" y="219205"/>
                  </a:cubicBezTo>
                  <a:lnTo>
                    <a:pt x="2192054" y="4484574"/>
                  </a:lnTo>
                  <a:cubicBezTo>
                    <a:pt x="2192054" y="4605638"/>
                    <a:pt x="2093913" y="4703779"/>
                    <a:pt x="1972849" y="4703779"/>
                  </a:cubicBezTo>
                  <a:lnTo>
                    <a:pt x="219205" y="4703779"/>
                  </a:lnTo>
                  <a:cubicBezTo>
                    <a:pt x="98141" y="4703779"/>
                    <a:pt x="0" y="4605638"/>
                    <a:pt x="0" y="4484574"/>
                  </a:cubicBezTo>
                  <a:lnTo>
                    <a:pt x="0" y="219205"/>
                  </a:lnTo>
                  <a:close/>
                </a:path>
              </a:pathLst>
            </a:custGeom>
            <a:solidFill>
              <a:srgbClr val="378398"/>
            </a:solidFill>
          </p:spPr>
          <p:style>
            <a:lnRef idx="3">
              <a:schemeClr val="lt1">
                <a:hueOff val="0"/>
                <a:satOff val="0"/>
                <a:lumOff val="0"/>
                <a:alphaOff val="0"/>
              </a:schemeClr>
            </a:lnRef>
            <a:fillRef idx="1">
              <a:schemeClr val="accent5">
                <a:shade val="50000"/>
                <a:hueOff val="101512"/>
                <a:satOff val="120"/>
                <a:lumOff val="16464"/>
                <a:alphaOff val="0"/>
              </a:schemeClr>
            </a:fillRef>
            <a:effectRef idx="1">
              <a:schemeClr val="accent5">
                <a:shade val="50000"/>
                <a:hueOff val="101512"/>
                <a:satOff val="120"/>
                <a:lumOff val="16464"/>
                <a:alphaOff val="0"/>
              </a:schemeClr>
            </a:effectRef>
            <a:fontRef idx="minor">
              <a:schemeClr val="lt1"/>
            </a:fontRef>
          </p:style>
          <p:txBody>
            <a:bodyPr spcFirstLastPara="0" vert="horz" wrap="square" lIns="135128" tIns="2016639" rIns="135128" bIns="1075885" numCol="1" spcCol="1270" anchor="t" anchorCtr="1">
              <a:noAutofit/>
            </a:bodyPr>
            <a:lstStyle/>
            <a:p>
              <a:pPr defTabSz="844530">
                <a:lnSpc>
                  <a:spcPct val="90000"/>
                </a:lnSpc>
                <a:spcBef>
                  <a:spcPct val="0"/>
                </a:spcBef>
                <a:spcAft>
                  <a:spcPct val="35000"/>
                </a:spcAft>
              </a:pPr>
              <a:r>
                <a:rPr lang="en-US" sz="1900" b="1" dirty="0"/>
                <a:t>Launch </a:t>
              </a:r>
            </a:p>
            <a:p>
              <a:pPr marL="114297" lvl="1" indent="-114297" defTabSz="666734">
                <a:lnSpc>
                  <a:spcPct val="90000"/>
                </a:lnSpc>
                <a:spcBef>
                  <a:spcPct val="0"/>
                </a:spcBef>
                <a:spcAft>
                  <a:spcPct val="15000"/>
                </a:spcAft>
                <a:buChar char="•"/>
              </a:pPr>
              <a:r>
                <a:rPr lang="en-US" sz="1500" dirty="0"/>
                <a:t>Coordinating with other project partners</a:t>
              </a:r>
            </a:p>
            <a:p>
              <a:pPr marL="114297" lvl="1" indent="-114297" defTabSz="666734">
                <a:lnSpc>
                  <a:spcPct val="90000"/>
                </a:lnSpc>
                <a:spcBef>
                  <a:spcPct val="0"/>
                </a:spcBef>
                <a:spcAft>
                  <a:spcPct val="15000"/>
                </a:spcAft>
                <a:buChar char="•"/>
              </a:pPr>
              <a:r>
                <a:rPr lang="en-US" sz="1500" dirty="0"/>
                <a:t>Review past plans, projects, &amp; data. </a:t>
              </a:r>
            </a:p>
          </p:txBody>
        </p:sp>
        <p:sp>
          <p:nvSpPr>
            <p:cNvPr id="57" name="TextBox 56">
              <a:extLst>
                <a:ext uri="{FF2B5EF4-FFF2-40B4-BE49-F238E27FC236}">
                  <a16:creationId xmlns:a16="http://schemas.microsoft.com/office/drawing/2014/main" id="{CB6E94EE-670E-57AF-7B3C-F21D1DE136C1}"/>
                </a:ext>
              </a:extLst>
            </p:cNvPr>
            <p:cNvSpPr txBox="1"/>
            <p:nvPr/>
          </p:nvSpPr>
          <p:spPr>
            <a:xfrm>
              <a:off x="609998" y="4761624"/>
              <a:ext cx="2182307" cy="369333"/>
            </a:xfrm>
            <a:prstGeom prst="rect">
              <a:avLst/>
            </a:prstGeom>
            <a:noFill/>
          </p:spPr>
          <p:txBody>
            <a:bodyPr wrap="square" rtlCol="0" anchor="b">
              <a:spAutoFit/>
            </a:bodyPr>
            <a:lstStyle/>
            <a:p>
              <a:pPr algn="ctr"/>
              <a:r>
                <a:rPr lang="en-US" b="1" dirty="0">
                  <a:solidFill>
                    <a:schemeClr val="bg1"/>
                  </a:solidFill>
                </a:rPr>
                <a:t>May-June 2026</a:t>
              </a:r>
            </a:p>
          </p:txBody>
        </p:sp>
        <p:pic>
          <p:nvPicPr>
            <p:cNvPr id="61" name="Graphic 60" descr="Rocket with solid fill">
              <a:extLst>
                <a:ext uri="{FF2B5EF4-FFF2-40B4-BE49-F238E27FC236}">
                  <a16:creationId xmlns:a16="http://schemas.microsoft.com/office/drawing/2014/main" id="{AAEB250C-A6F1-02A8-684A-82914A12D590}"/>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131253" y="1601066"/>
              <a:ext cx="1255322" cy="1255322"/>
            </a:xfrm>
            <a:prstGeom prst="rect">
              <a:avLst/>
            </a:prstGeom>
          </p:spPr>
        </p:pic>
        <p:sp>
          <p:nvSpPr>
            <p:cNvPr id="25" name="Arrow: Left-Right 24">
              <a:extLst>
                <a:ext uri="{FF2B5EF4-FFF2-40B4-BE49-F238E27FC236}">
                  <a16:creationId xmlns:a16="http://schemas.microsoft.com/office/drawing/2014/main" id="{BE099261-130F-6CC1-DCB1-912E5F296252}"/>
                </a:ext>
              </a:extLst>
            </p:cNvPr>
            <p:cNvSpPr/>
            <p:nvPr/>
          </p:nvSpPr>
          <p:spPr>
            <a:xfrm>
              <a:off x="1004835" y="5420557"/>
              <a:ext cx="10518419" cy="377160"/>
            </a:xfrm>
            <a:prstGeom prst="leftRightArrow">
              <a:avLst/>
            </a:prstGeom>
            <a:solidFill>
              <a:schemeClr val="bg1"/>
            </a:solidFill>
          </p:spPr>
          <p:style>
            <a:lnRef idx="3">
              <a:schemeClr val="lt1">
                <a:hueOff val="0"/>
                <a:satOff val="0"/>
                <a:lumOff val="0"/>
                <a:alphaOff val="0"/>
              </a:schemeClr>
            </a:lnRef>
            <a:fillRef idx="1">
              <a:schemeClr val="accent5">
                <a:tint val="55000"/>
                <a:hueOff val="0"/>
                <a:satOff val="0"/>
                <a:lumOff val="0"/>
                <a:alphaOff val="0"/>
              </a:schemeClr>
            </a:fillRef>
            <a:effectRef idx="1">
              <a:schemeClr val="accent5">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3" name="Freeform: Shape 62">
              <a:extLst>
                <a:ext uri="{FF2B5EF4-FFF2-40B4-BE49-F238E27FC236}">
                  <a16:creationId xmlns:a16="http://schemas.microsoft.com/office/drawing/2014/main" id="{84D4E797-B1F1-98E2-BBE9-88AEFE806B01}"/>
                </a:ext>
              </a:extLst>
            </p:cNvPr>
            <p:cNvSpPr/>
            <p:nvPr/>
          </p:nvSpPr>
          <p:spPr>
            <a:xfrm>
              <a:off x="838200" y="5378983"/>
              <a:ext cx="387699" cy="473793"/>
            </a:xfrm>
            <a:custGeom>
              <a:avLst/>
              <a:gdLst>
                <a:gd name="csX0" fmla="*/ 0 w 2192054"/>
                <a:gd name="csY0" fmla="*/ 219205 h 4703779"/>
                <a:gd name="csX1" fmla="*/ 219205 w 2192054"/>
                <a:gd name="csY1" fmla="*/ 0 h 4703779"/>
                <a:gd name="csX2" fmla="*/ 1972849 w 2192054"/>
                <a:gd name="csY2" fmla="*/ 0 h 4703779"/>
                <a:gd name="csX3" fmla="*/ 2192054 w 2192054"/>
                <a:gd name="csY3" fmla="*/ 219205 h 4703779"/>
                <a:gd name="csX4" fmla="*/ 2192054 w 2192054"/>
                <a:gd name="csY4" fmla="*/ 4484574 h 4703779"/>
                <a:gd name="csX5" fmla="*/ 1972849 w 2192054"/>
                <a:gd name="csY5" fmla="*/ 4703779 h 4703779"/>
                <a:gd name="csX6" fmla="*/ 219205 w 2192054"/>
                <a:gd name="csY6" fmla="*/ 4703779 h 4703779"/>
                <a:gd name="csX7" fmla="*/ 0 w 2192054"/>
                <a:gd name="csY7" fmla="*/ 4484574 h 4703779"/>
                <a:gd name="csX8" fmla="*/ 0 w 2192054"/>
                <a:gd name="csY8" fmla="*/ 219205 h 47037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92054" h="4703779">
                  <a:moveTo>
                    <a:pt x="0" y="219205"/>
                  </a:moveTo>
                  <a:cubicBezTo>
                    <a:pt x="0" y="98141"/>
                    <a:pt x="98141" y="0"/>
                    <a:pt x="219205" y="0"/>
                  </a:cubicBezTo>
                  <a:lnTo>
                    <a:pt x="1972849" y="0"/>
                  </a:lnTo>
                  <a:cubicBezTo>
                    <a:pt x="2093913" y="0"/>
                    <a:pt x="2192054" y="98141"/>
                    <a:pt x="2192054" y="219205"/>
                  </a:cubicBezTo>
                  <a:lnTo>
                    <a:pt x="2192054" y="4484574"/>
                  </a:lnTo>
                  <a:cubicBezTo>
                    <a:pt x="2192054" y="4605638"/>
                    <a:pt x="2093913" y="4703779"/>
                    <a:pt x="1972849" y="4703779"/>
                  </a:cubicBezTo>
                  <a:lnTo>
                    <a:pt x="219205" y="4703779"/>
                  </a:lnTo>
                  <a:cubicBezTo>
                    <a:pt x="98141" y="4703779"/>
                    <a:pt x="0" y="4605638"/>
                    <a:pt x="0" y="4484574"/>
                  </a:cubicBezTo>
                  <a:lnTo>
                    <a:pt x="0" y="219205"/>
                  </a:lnTo>
                  <a:close/>
                </a:path>
              </a:pathLst>
            </a:custGeom>
            <a:solidFill>
              <a:srgbClr val="378398"/>
            </a:solidFill>
            <a:ln>
              <a:noFill/>
            </a:ln>
          </p:spPr>
          <p:style>
            <a:lnRef idx="3">
              <a:schemeClr val="lt1">
                <a:hueOff val="0"/>
                <a:satOff val="0"/>
                <a:lumOff val="0"/>
                <a:alphaOff val="0"/>
              </a:schemeClr>
            </a:lnRef>
            <a:fillRef idx="1">
              <a:schemeClr val="accent5">
                <a:shade val="50000"/>
                <a:hueOff val="101512"/>
                <a:satOff val="120"/>
                <a:lumOff val="16464"/>
                <a:alphaOff val="0"/>
              </a:schemeClr>
            </a:fillRef>
            <a:effectRef idx="1">
              <a:schemeClr val="accent5">
                <a:shade val="50000"/>
                <a:hueOff val="101512"/>
                <a:satOff val="120"/>
                <a:lumOff val="16464"/>
                <a:alphaOff val="0"/>
              </a:schemeClr>
            </a:effectRef>
            <a:fontRef idx="minor">
              <a:schemeClr val="lt1"/>
            </a:fontRef>
          </p:style>
          <p:txBody>
            <a:bodyPr spcFirstLastPara="0" vert="horz" wrap="square" lIns="135128" tIns="2016639" rIns="135128" bIns="1075885" numCol="1" spcCol="1270" anchor="t" anchorCtr="1">
              <a:noAutofit/>
            </a:bodyPr>
            <a:lstStyle/>
            <a:p>
              <a:pPr defTabSz="844530">
                <a:lnSpc>
                  <a:spcPct val="90000"/>
                </a:lnSpc>
                <a:spcBef>
                  <a:spcPct val="0"/>
                </a:spcBef>
                <a:spcAft>
                  <a:spcPct val="35000"/>
                </a:spcAft>
              </a:pPr>
              <a:endParaRPr lang="en-US" sz="1500" dirty="0"/>
            </a:p>
          </p:txBody>
        </p:sp>
      </p:grpSp>
    </p:spTree>
    <p:extLst>
      <p:ext uri="{BB962C8B-B14F-4D97-AF65-F5344CB8AC3E}">
        <p14:creationId xmlns:p14="http://schemas.microsoft.com/office/powerpoint/2010/main" val="223414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DCC2-6639-A392-15D9-2B204823B24F}"/>
              </a:ext>
            </a:extLst>
          </p:cNvPr>
          <p:cNvSpPr>
            <a:spLocks noGrp="1"/>
          </p:cNvSpPr>
          <p:nvPr>
            <p:ph type="title"/>
          </p:nvPr>
        </p:nvSpPr>
        <p:spPr/>
        <p:txBody>
          <a:bodyPr/>
          <a:lstStyle/>
          <a:p>
            <a:r>
              <a:rPr lang="en-US" b="1" dirty="0">
                <a:solidFill>
                  <a:schemeClr val="accent5">
                    <a:lumMod val="50000"/>
                  </a:schemeClr>
                </a:solidFill>
              </a:rPr>
              <a:t>What We Have Heard </a:t>
            </a:r>
          </a:p>
        </p:txBody>
      </p:sp>
      <p:sp>
        <p:nvSpPr>
          <p:cNvPr id="3" name="Content Placeholder 2">
            <a:extLst>
              <a:ext uri="{FF2B5EF4-FFF2-40B4-BE49-F238E27FC236}">
                <a16:creationId xmlns:a16="http://schemas.microsoft.com/office/drawing/2014/main" id="{6388883A-935D-58C6-BFE2-70450C41880E}"/>
              </a:ext>
            </a:extLst>
          </p:cNvPr>
          <p:cNvSpPr>
            <a:spLocks noGrp="1"/>
          </p:cNvSpPr>
          <p:nvPr>
            <p:ph idx="1"/>
          </p:nvPr>
        </p:nvSpPr>
        <p:spPr>
          <a:xfrm>
            <a:off x="369095" y="1724025"/>
            <a:ext cx="3212305" cy="4351338"/>
          </a:xfrm>
        </p:spPr>
        <p:txBody>
          <a:bodyPr>
            <a:normAutofit/>
          </a:bodyPr>
          <a:lstStyle/>
          <a:p>
            <a:pPr marL="0" indent="0">
              <a:buNone/>
            </a:pPr>
            <a:r>
              <a:rPr lang="en-US" sz="2000" b="1" dirty="0">
                <a:solidFill>
                  <a:schemeClr val="accent5">
                    <a:lumMod val="50000"/>
                  </a:schemeClr>
                </a:solidFill>
              </a:rPr>
              <a:t>   What Residents Value</a:t>
            </a:r>
            <a:endParaRPr lang="en-US" sz="2000" dirty="0">
              <a:solidFill>
                <a:schemeClr val="accent5">
                  <a:lumMod val="50000"/>
                </a:schemeClr>
              </a:solidFill>
            </a:endParaRPr>
          </a:p>
          <a:p>
            <a:pPr>
              <a:lnSpc>
                <a:spcPct val="100000"/>
              </a:lnSpc>
              <a:spcBef>
                <a:spcPts val="0"/>
              </a:spcBef>
            </a:pPr>
            <a:r>
              <a:rPr lang="en-US" sz="1800" dirty="0">
                <a:solidFill>
                  <a:schemeClr val="accent5">
                    <a:lumMod val="50000"/>
                  </a:schemeClr>
                </a:solidFill>
              </a:rPr>
              <a:t>Small-town character</a:t>
            </a:r>
          </a:p>
          <a:p>
            <a:pPr>
              <a:lnSpc>
                <a:spcPct val="100000"/>
              </a:lnSpc>
              <a:spcBef>
                <a:spcPts val="0"/>
              </a:spcBef>
            </a:pPr>
            <a:r>
              <a:rPr lang="en-US" sz="1800" dirty="0">
                <a:solidFill>
                  <a:schemeClr val="accent5">
                    <a:lumMod val="50000"/>
                  </a:schemeClr>
                </a:solidFill>
              </a:rPr>
              <a:t>Historic charm</a:t>
            </a:r>
          </a:p>
          <a:p>
            <a:pPr>
              <a:lnSpc>
                <a:spcPct val="100000"/>
              </a:lnSpc>
              <a:spcBef>
                <a:spcPts val="0"/>
              </a:spcBef>
            </a:pPr>
            <a:r>
              <a:rPr lang="en-US" sz="1800" dirty="0">
                <a:solidFill>
                  <a:schemeClr val="accent5">
                    <a:lumMod val="50000"/>
                  </a:schemeClr>
                </a:solidFill>
              </a:rPr>
              <a:t>Safety</a:t>
            </a:r>
          </a:p>
          <a:p>
            <a:pPr>
              <a:lnSpc>
                <a:spcPct val="100000"/>
              </a:lnSpc>
              <a:spcBef>
                <a:spcPts val="0"/>
              </a:spcBef>
            </a:pPr>
            <a:r>
              <a:rPr lang="en-US" sz="1800" dirty="0">
                <a:solidFill>
                  <a:schemeClr val="accent5">
                    <a:lumMod val="50000"/>
                  </a:schemeClr>
                </a:solidFill>
              </a:rPr>
              <a:t>Strong community</a:t>
            </a:r>
          </a:p>
          <a:p>
            <a:pPr>
              <a:lnSpc>
                <a:spcPct val="100000"/>
              </a:lnSpc>
              <a:spcBef>
                <a:spcPts val="0"/>
              </a:spcBef>
            </a:pPr>
            <a:r>
              <a:rPr lang="en-US" sz="1800" dirty="0">
                <a:solidFill>
                  <a:schemeClr val="accent5">
                    <a:lumMod val="50000"/>
                  </a:schemeClr>
                </a:solidFill>
              </a:rPr>
              <a:t>Rural setting</a:t>
            </a:r>
          </a:p>
        </p:txBody>
      </p:sp>
      <p:sp>
        <p:nvSpPr>
          <p:cNvPr id="4" name="Date Placeholder 3">
            <a:extLst>
              <a:ext uri="{FF2B5EF4-FFF2-40B4-BE49-F238E27FC236}">
                <a16:creationId xmlns:a16="http://schemas.microsoft.com/office/drawing/2014/main" id="{6E9C7046-28EB-845E-158D-C17447368CEA}"/>
              </a:ext>
            </a:extLst>
          </p:cNvPr>
          <p:cNvSpPr>
            <a:spLocks noGrp="1"/>
          </p:cNvSpPr>
          <p:nvPr>
            <p:ph type="dt" sz="half" idx="10"/>
          </p:nvPr>
        </p:nvSpPr>
        <p:spPr/>
        <p:txBody>
          <a:bodyPr/>
          <a:lstStyle/>
          <a:p>
            <a:r>
              <a:rPr lang="en-US"/>
              <a:t>07/09/2026</a:t>
            </a:r>
            <a:endParaRPr lang="en-US" dirty="0"/>
          </a:p>
        </p:txBody>
      </p:sp>
      <p:sp>
        <p:nvSpPr>
          <p:cNvPr id="5" name="Footer Placeholder 4">
            <a:extLst>
              <a:ext uri="{FF2B5EF4-FFF2-40B4-BE49-F238E27FC236}">
                <a16:creationId xmlns:a16="http://schemas.microsoft.com/office/drawing/2014/main" id="{412EB85A-BC62-A1E5-162B-810EF2C9D5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144789-4D82-5BE8-0DD0-1F050B58856F}"/>
              </a:ext>
            </a:extLst>
          </p:cNvPr>
          <p:cNvSpPr>
            <a:spLocks noGrp="1"/>
          </p:cNvSpPr>
          <p:nvPr>
            <p:ph type="sldNum" sz="quarter" idx="12"/>
          </p:nvPr>
        </p:nvSpPr>
        <p:spPr/>
        <p:txBody>
          <a:bodyPr/>
          <a:lstStyle/>
          <a:p>
            <a:fld id="{629637A9-119A-49DA-BD12-AAC58B377D80}" type="slidenum">
              <a:rPr lang="en-US" smtClean="0"/>
              <a:t>9</a:t>
            </a:fld>
            <a:endParaRPr lang="en-US" dirty="0"/>
          </a:p>
        </p:txBody>
      </p:sp>
      <p:sp>
        <p:nvSpPr>
          <p:cNvPr id="8" name="TextBox 7">
            <a:extLst>
              <a:ext uri="{FF2B5EF4-FFF2-40B4-BE49-F238E27FC236}">
                <a16:creationId xmlns:a16="http://schemas.microsoft.com/office/drawing/2014/main" id="{74D455AA-117F-D669-7CC9-D577190A7E7E}"/>
              </a:ext>
            </a:extLst>
          </p:cNvPr>
          <p:cNvSpPr txBox="1"/>
          <p:nvPr/>
        </p:nvSpPr>
        <p:spPr>
          <a:xfrm>
            <a:off x="8610599" y="1614490"/>
            <a:ext cx="3269456" cy="1815882"/>
          </a:xfrm>
          <a:prstGeom prst="rect">
            <a:avLst/>
          </a:prstGeom>
          <a:noFill/>
        </p:spPr>
        <p:txBody>
          <a:bodyPr wrap="square">
            <a:spAutoFit/>
          </a:bodyPr>
          <a:lstStyle/>
          <a:p>
            <a:r>
              <a:rPr lang="en-US" sz="2200" b="1" dirty="0">
                <a:solidFill>
                  <a:schemeClr val="accent5">
                    <a:lumMod val="50000"/>
                  </a:schemeClr>
                </a:solidFill>
              </a:rPr>
              <a:t>   Future Vision</a:t>
            </a:r>
            <a:endParaRPr lang="en-US" sz="2200" dirty="0">
              <a:solidFill>
                <a:schemeClr val="accent5">
                  <a:lumMod val="50000"/>
                </a:schemeClr>
              </a:solidFill>
            </a:endParaRPr>
          </a:p>
          <a:p>
            <a:pPr marL="342900" indent="-342900">
              <a:buFont typeface="Arial" panose="020B0604020202020204" pitchFamily="34" charset="0"/>
              <a:buChar char="•"/>
            </a:pPr>
            <a:r>
              <a:rPr lang="en-US" dirty="0">
                <a:solidFill>
                  <a:schemeClr val="accent5">
                    <a:lumMod val="50000"/>
                  </a:schemeClr>
                </a:solidFill>
              </a:rPr>
              <a:t>A vibrant downtown</a:t>
            </a:r>
          </a:p>
          <a:p>
            <a:pPr marL="342900" indent="-342900">
              <a:buFont typeface="Arial" panose="020B0604020202020204" pitchFamily="34" charset="0"/>
              <a:buChar char="•"/>
            </a:pPr>
            <a:r>
              <a:rPr lang="en-US" dirty="0">
                <a:solidFill>
                  <a:schemeClr val="accent5">
                    <a:lumMod val="50000"/>
                  </a:schemeClr>
                </a:solidFill>
              </a:rPr>
              <a:t>More local services and jobs</a:t>
            </a:r>
          </a:p>
          <a:p>
            <a:pPr marL="342900" indent="-342900">
              <a:buFont typeface="Arial" panose="020B0604020202020204" pitchFamily="34" charset="0"/>
              <a:buChar char="•"/>
            </a:pPr>
            <a:r>
              <a:rPr lang="en-US" dirty="0">
                <a:solidFill>
                  <a:schemeClr val="accent5">
                    <a:lumMod val="50000"/>
                  </a:schemeClr>
                </a:solidFill>
              </a:rPr>
              <a:t>Housing for all life stages</a:t>
            </a:r>
          </a:p>
          <a:p>
            <a:pPr marL="342900" indent="-342900">
              <a:buFont typeface="Arial" panose="020B0604020202020204" pitchFamily="34" charset="0"/>
              <a:buChar char="•"/>
            </a:pPr>
            <a:r>
              <a:rPr lang="en-US" dirty="0">
                <a:solidFill>
                  <a:schemeClr val="accent5">
                    <a:lumMod val="50000"/>
                  </a:schemeClr>
                </a:solidFill>
              </a:rPr>
              <a:t>Preserve Ovid's character while planning for the future</a:t>
            </a:r>
          </a:p>
        </p:txBody>
      </p:sp>
      <p:pic>
        <p:nvPicPr>
          <p:cNvPr id="10" name="Graphic 9" descr="Heart with solid fill">
            <a:extLst>
              <a:ext uri="{FF2B5EF4-FFF2-40B4-BE49-F238E27FC236}">
                <a16:creationId xmlns:a16="http://schemas.microsoft.com/office/drawing/2014/main" id="{80145A67-B76D-94AD-928E-F500AE783F2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633" y="1595439"/>
            <a:ext cx="542925" cy="542925"/>
          </a:xfrm>
          <a:prstGeom prst="rect">
            <a:avLst/>
          </a:prstGeom>
        </p:spPr>
      </p:pic>
      <p:pic>
        <p:nvPicPr>
          <p:cNvPr id="12" name="Graphic 11" descr="Neighborhood outline">
            <a:extLst>
              <a:ext uri="{FF2B5EF4-FFF2-40B4-BE49-F238E27FC236}">
                <a16:creationId xmlns:a16="http://schemas.microsoft.com/office/drawing/2014/main" id="{222834AB-9F56-9ECA-9BDB-B8A1C4459F6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88891" y="1504952"/>
            <a:ext cx="600075" cy="600075"/>
          </a:xfrm>
          <a:prstGeom prst="rect">
            <a:avLst/>
          </a:prstGeom>
        </p:spPr>
      </p:pic>
      <p:pic>
        <p:nvPicPr>
          <p:cNvPr id="14" name="Graphic 13" descr="Stars outline">
            <a:extLst>
              <a:ext uri="{FF2B5EF4-FFF2-40B4-BE49-F238E27FC236}">
                <a16:creationId xmlns:a16="http://schemas.microsoft.com/office/drawing/2014/main" id="{998ABC0C-938D-11C7-73D5-E03892BEAB9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99250" y="1585914"/>
            <a:ext cx="542925" cy="542925"/>
          </a:xfrm>
          <a:prstGeom prst="rect">
            <a:avLst/>
          </a:prstGeom>
        </p:spPr>
      </p:pic>
      <p:sp>
        <p:nvSpPr>
          <p:cNvPr id="17" name="Content Placeholder 2">
            <a:extLst>
              <a:ext uri="{FF2B5EF4-FFF2-40B4-BE49-F238E27FC236}">
                <a16:creationId xmlns:a16="http://schemas.microsoft.com/office/drawing/2014/main" id="{37FF603C-C586-C326-F258-A5ABA544B7FF}"/>
              </a:ext>
            </a:extLst>
          </p:cNvPr>
          <p:cNvSpPr txBox="1">
            <a:spLocks/>
          </p:cNvSpPr>
          <p:nvPr/>
        </p:nvSpPr>
        <p:spPr>
          <a:xfrm>
            <a:off x="4417218" y="1690690"/>
            <a:ext cx="3357563"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5">
                    <a:lumMod val="50000"/>
                  </a:schemeClr>
                </a:solidFill>
              </a:rPr>
              <a:t>   Community Priorities</a:t>
            </a:r>
            <a:endParaRPr lang="en-US" sz="2200" dirty="0">
              <a:solidFill>
                <a:schemeClr val="accent5">
                  <a:lumMod val="50000"/>
                </a:schemeClr>
              </a:solidFill>
            </a:endParaRPr>
          </a:p>
          <a:p>
            <a:pPr>
              <a:lnSpc>
                <a:spcPct val="100000"/>
              </a:lnSpc>
              <a:spcBef>
                <a:spcPts val="0"/>
              </a:spcBef>
            </a:pPr>
            <a:r>
              <a:rPr lang="en-US" sz="1800" dirty="0">
                <a:solidFill>
                  <a:schemeClr val="accent5">
                    <a:lumMod val="50000"/>
                  </a:schemeClr>
                </a:solidFill>
              </a:rPr>
              <a:t>Revitalize downtown</a:t>
            </a:r>
          </a:p>
          <a:p>
            <a:pPr>
              <a:lnSpc>
                <a:spcPct val="100000"/>
              </a:lnSpc>
              <a:spcBef>
                <a:spcPts val="0"/>
              </a:spcBef>
            </a:pPr>
            <a:r>
              <a:rPr lang="en-US" sz="1800" dirty="0">
                <a:solidFill>
                  <a:schemeClr val="accent5">
                    <a:lumMod val="50000"/>
                  </a:schemeClr>
                </a:solidFill>
              </a:rPr>
              <a:t>Support local businesses</a:t>
            </a:r>
          </a:p>
          <a:p>
            <a:pPr>
              <a:lnSpc>
                <a:spcPct val="100000"/>
              </a:lnSpc>
              <a:spcBef>
                <a:spcPts val="0"/>
              </a:spcBef>
            </a:pPr>
            <a:r>
              <a:rPr lang="en-US" sz="1800" dirty="0">
                <a:solidFill>
                  <a:schemeClr val="accent5">
                    <a:lumMod val="50000"/>
                  </a:schemeClr>
                </a:solidFill>
              </a:rPr>
              <a:t>Expand housing choices</a:t>
            </a:r>
          </a:p>
          <a:p>
            <a:pPr>
              <a:lnSpc>
                <a:spcPct val="100000"/>
              </a:lnSpc>
              <a:spcBef>
                <a:spcPts val="0"/>
              </a:spcBef>
            </a:pPr>
            <a:r>
              <a:rPr lang="en-US" sz="1800" dirty="0">
                <a:solidFill>
                  <a:schemeClr val="accent5">
                    <a:lumMod val="50000"/>
                  </a:schemeClr>
                </a:solidFill>
              </a:rPr>
              <a:t>Reuse vacant buildings</a:t>
            </a:r>
          </a:p>
          <a:p>
            <a:pPr>
              <a:lnSpc>
                <a:spcPct val="100000"/>
              </a:lnSpc>
              <a:spcBef>
                <a:spcPts val="0"/>
              </a:spcBef>
            </a:pPr>
            <a:r>
              <a:rPr lang="en-US" sz="1800" dirty="0">
                <a:solidFill>
                  <a:schemeClr val="accent5">
                    <a:lumMod val="50000"/>
                  </a:schemeClr>
                </a:solidFill>
              </a:rPr>
              <a:t>Improve community amenities</a:t>
            </a:r>
          </a:p>
          <a:p>
            <a:endParaRPr lang="en-US" dirty="0"/>
          </a:p>
        </p:txBody>
      </p:sp>
    </p:spTree>
    <p:extLst>
      <p:ext uri="{BB962C8B-B14F-4D97-AF65-F5344CB8AC3E}">
        <p14:creationId xmlns:p14="http://schemas.microsoft.com/office/powerpoint/2010/main" val="1292327333"/>
      </p:ext>
    </p:extLst>
  </p:cSld>
  <p:clrMapOvr>
    <a:masterClrMapping/>
  </p:clrMapOvr>
</p:sld>
</file>

<file path=ppt/theme/theme1.xml><?xml version="1.0" encoding="utf-8"?>
<a:theme xmlns:a="http://schemas.openxmlformats.org/drawingml/2006/main" name="Office 2013 - 2022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695638-a2da-4176-831a-cd69d1832473">
      <Terms xmlns="http://schemas.microsoft.com/office/infopath/2007/PartnerControls"/>
    </lcf76f155ced4ddcb4097134ff3c332f>
    <TaxCatchAll xmlns="1fcde3b7-83e2-4678-8d0c-874f22f15f58" xsi:nil="true"/>
    <SharedWithUsers xmlns="1fcde3b7-83e2-4678-8d0c-874f22f15f58">
      <UserInfo>
        <DisplayName>Rob Richardson</DisplayName>
        <AccountId>59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B8FC715389B943923A4A4BAA6A1084" ma:contentTypeVersion="19" ma:contentTypeDescription="Create a new document." ma:contentTypeScope="" ma:versionID="84c1ef4a6945dc399f1ef245447635ab">
  <xsd:schema xmlns:xsd="http://www.w3.org/2001/XMLSchema" xmlns:xs="http://www.w3.org/2001/XMLSchema" xmlns:p="http://schemas.microsoft.com/office/2006/metadata/properties" xmlns:ns2="d4695638-a2da-4176-831a-cd69d1832473" xmlns:ns3="1fcde3b7-83e2-4678-8d0c-874f22f15f58" targetNamespace="http://schemas.microsoft.com/office/2006/metadata/properties" ma:root="true" ma:fieldsID="8050f7c7d5d876fd3a9e3acbafc7a9e1" ns2:_="" ns3:_="">
    <xsd:import namespace="d4695638-a2da-4176-831a-cd69d1832473"/>
    <xsd:import namespace="1fcde3b7-83e2-4678-8d0c-874f22f15f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95638-a2da-4176-831a-cd69d1832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8424fe-d838-412e-babe-335480138b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cde3b7-83e2-4678-8d0c-874f22f15f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cd829e-0f53-4e4c-9855-d078f8126ed8}" ma:internalName="TaxCatchAll" ma:showField="CatchAllData" ma:web="1fcde3b7-83e2-4678-8d0c-874f22f15f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AB1E80-3C0D-4BE2-952E-AEC0398DAC51}">
  <ds:schemaRefs>
    <ds:schemaRef ds:uri="http://purl.org/dc/terms/"/>
    <ds:schemaRef ds:uri="http://purl.org/dc/dcmitype/"/>
    <ds:schemaRef ds:uri="d4695638-a2da-4176-831a-cd69d1832473"/>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1fcde3b7-83e2-4678-8d0c-874f22f15f58"/>
    <ds:schemaRef ds:uri="http://schemas.microsoft.com/office/2006/metadata/properties"/>
  </ds:schemaRefs>
</ds:datastoreItem>
</file>

<file path=customXml/itemProps2.xml><?xml version="1.0" encoding="utf-8"?>
<ds:datastoreItem xmlns:ds="http://schemas.openxmlformats.org/officeDocument/2006/customXml" ds:itemID="{FCA4A192-5338-46D0-B586-FC8FB9E62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95638-a2da-4176-831a-cd69d1832473"/>
    <ds:schemaRef ds:uri="1fcde3b7-83e2-4678-8d0c-874f22f15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9B35A4-B90D-4EF8-B9B3-62F70949E8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7978</TotalTime>
  <Words>745</Words>
  <Application>Microsoft Office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Meiryo</vt:lpstr>
      <vt:lpstr>Aptos</vt:lpstr>
      <vt:lpstr>Arial</vt:lpstr>
      <vt:lpstr>Calibri</vt:lpstr>
      <vt:lpstr>Calibri Light</vt:lpstr>
      <vt:lpstr>Helvetica Neue</vt:lpstr>
      <vt:lpstr>Office 2013 - 2022 Theme</vt:lpstr>
      <vt:lpstr>Village of Ovid Comprehensive Plan Update Workshop</vt:lpstr>
      <vt:lpstr>Agenda </vt:lpstr>
      <vt:lpstr>Genesee/Finger Lakes Regional Planning Council</vt:lpstr>
      <vt:lpstr>Three Projects. One Common Purpose</vt:lpstr>
      <vt:lpstr>Three Projects. One Common Purpose</vt:lpstr>
      <vt:lpstr>What is a Comprehensive Plan?</vt:lpstr>
      <vt:lpstr>Key Elements</vt:lpstr>
      <vt:lpstr>Planning Approach </vt:lpstr>
      <vt:lpstr>What We Have Heard </vt:lpstr>
      <vt:lpstr>Ovid’s Draft Vision All Roads Lead To Ovid</vt:lpstr>
      <vt:lpstr>Questions?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Jenny Loewenstein</cp:lastModifiedBy>
  <cp:revision>1194</cp:revision>
  <cp:lastPrinted>2024-09-10T16:47:17Z</cp:lastPrinted>
  <dcterms:created xsi:type="dcterms:W3CDTF">2023-12-04T15:33:47Z</dcterms:created>
  <dcterms:modified xsi:type="dcterms:W3CDTF">2026-07-06T15:32:40Z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0x0101009CB8FC715389B943923A4A4BAA6A1084</vt:lpwstr>
  </property>
  <property fmtid="{D5CDD505-2E9C-101B-9397-08002B2CF9AE}" pid="3" name="MediaServiceImageTags">
    <vt:lpwstr/>
  </property>
</Properties>
</file>